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61" r:id="rId3"/>
    <p:sldId id="258" r:id="rId4"/>
    <p:sldId id="260" r:id="rId5"/>
    <p:sldId id="263" r:id="rId6"/>
    <p:sldId id="264" r:id="rId7"/>
    <p:sldId id="266" r:id="rId8"/>
    <p:sldId id="268" r:id="rId9"/>
    <p:sldId id="265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F1D01-952F-F340-AF7E-D6AB3113A0F4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5A11B-5D4D-CD40-AD35-4DD8654F3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6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07A2E00-C0D7-4444-A590-6C38E131256C}" type="slidenum">
              <a:rPr lang="pt-B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de-DE">
              <a:cs typeface="Arial" charset="0"/>
            </a:endParaRPr>
          </a:p>
        </p:txBody>
      </p:sp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88540" y="8690676"/>
            <a:ext cx="2969460" cy="45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AD2F31D7-5503-4AA9-AC54-956DFB504603}" type="slidenum">
              <a:rPr lang="en-GB" sz="1300">
                <a:latin typeface="Calibri" pitchFamily="34" charset="0"/>
              </a:rPr>
              <a:pPr algn="r" defTabSz="947738"/>
              <a:t>2</a:t>
            </a:fld>
            <a:endParaRPr lang="en-GB" sz="1300">
              <a:latin typeface="Calibri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 wrap="square" lIns="94824" tIns="47416" rIns="94824" bIns="474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noProof="1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 txBox="1">
            <a:spLocks noGrp="1" noChangeArrowheads="1"/>
          </p:cNvSpPr>
          <p:nvPr/>
        </p:nvSpPr>
        <p:spPr bwMode="auto">
          <a:xfrm>
            <a:off x="3885275" y="8684826"/>
            <a:ext cx="2971092" cy="457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A6A0EB8-FCD8-4309-8856-D0A8CFD0220A}" type="slidenum">
              <a:rPr sz="1200" noProof="1">
                <a:latin typeface="Calibri" pitchFamily="34" charset="0"/>
              </a:rPr>
              <a:pPr algn="r"/>
              <a:t>4</a:t>
            </a:fld>
            <a:endParaRPr lang="pt-BR" sz="1200" noProof="1">
              <a:latin typeface="Calibri" pitchFamily="34" charset="0"/>
            </a:endParaRPr>
          </a:p>
        </p:txBody>
      </p:sp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888540" y="8690676"/>
            <a:ext cx="2969460" cy="45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3B9BD3B9-0222-44E7-A9C7-F8FD9ABF03AC}" type="slidenum">
              <a:rPr lang="en-GB" sz="1300">
                <a:latin typeface="Calibri" pitchFamily="34" charset="0"/>
              </a:rPr>
              <a:pPr algn="r" defTabSz="947738"/>
              <a:t>4</a:t>
            </a:fld>
            <a:endParaRPr lang="en-GB" sz="1300">
              <a:latin typeface="Calibri" pitchFamily="34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 wrap="square" lIns="94824" tIns="47416" rIns="94824" bIns="474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noProof="1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A49821-8A06-4E81-A321-81FEDADC2513}" type="slidenum">
              <a:rPr lang="pt-B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de-DE">
              <a:cs typeface="Arial" charset="0"/>
            </a:endParaRPr>
          </a:p>
        </p:txBody>
      </p:sp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88540" y="8690676"/>
            <a:ext cx="2969460" cy="45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494FC970-E388-4806-8593-D64FECDA2C71}" type="slidenum">
              <a:rPr lang="en-GB" sz="1300">
                <a:latin typeface="Calibri" pitchFamily="34" charset="0"/>
              </a:rPr>
              <a:pPr algn="r" defTabSz="947738"/>
              <a:t>6</a:t>
            </a:fld>
            <a:endParaRPr lang="en-GB" sz="1300">
              <a:latin typeface="Calibri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 wrap="square" lIns="94824" tIns="47416" rIns="94824" bIns="474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noProof="1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A661CEF-EDED-4D03-936B-E59BF3225C34}" type="slidenum">
              <a:rPr lang="pt-B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de-DE">
              <a:cs typeface="Arial" charset="0"/>
            </a:endParaRPr>
          </a:p>
        </p:txBody>
      </p:sp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8540" y="8690676"/>
            <a:ext cx="2969460" cy="45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D473CFF7-350B-4719-90B6-B9C5D311AB6A}" type="slidenum">
              <a:rPr lang="en-GB" sz="1300">
                <a:latin typeface="Calibri" pitchFamily="34" charset="0"/>
              </a:rPr>
              <a:pPr algn="r" defTabSz="947738"/>
              <a:t>7</a:t>
            </a:fld>
            <a:endParaRPr lang="en-GB" sz="1300">
              <a:latin typeface="Calibri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 wrap="square" lIns="94824" tIns="47416" rIns="94824" bIns="47416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noProof="1" smtClean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4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3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94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>
              <a:buNone/>
              <a:defRPr sz="20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CFDEB-A975-4288-94C2-AE901B74E7FB}" type="datetimeFigureOut">
              <a:rPr lang="de-DE"/>
              <a:pPr>
                <a:defRPr/>
              </a:pPr>
              <a:t>14/10/16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40353-E057-458C-A084-7FC4F24D048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8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3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8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79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6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9D8C9-CCB6-6C45-8AF1-82D1256A3AC1}" type="datetimeFigureOut">
              <a:rPr lang="en-US" smtClean="0"/>
              <a:t>14/10/16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78400-8D72-9B4A-9259-55587A9F7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93C47D"/>
                </a:solidFill>
              </a:rPr>
              <a:t>Garden Tech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pt-BR" dirty="0" smtClean="0"/>
              <a:t>Plantação Interna Automatizada</a:t>
            </a:r>
          </a:p>
        </p:txBody>
      </p:sp>
    </p:spTree>
    <p:extLst>
      <p:ext uri="{BB962C8B-B14F-4D97-AF65-F5344CB8AC3E}">
        <p14:creationId xmlns:p14="http://schemas.microsoft.com/office/powerpoint/2010/main" val="264862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Garden Tech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completo</a:t>
            </a:r>
            <a:r>
              <a:rPr lang="en-US" dirty="0" smtClean="0"/>
              <a:t> </a:t>
            </a:r>
            <a:r>
              <a:rPr lang="en-US" dirty="0" err="1" smtClean="0"/>
              <a:t>atuando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6" name="Shape 195" descr="SAM_5306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962" y="1834125"/>
            <a:ext cx="8193178" cy="478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" name="Rechteck 14"/>
          <p:cNvSpPr/>
          <p:nvPr/>
        </p:nvSpPr>
        <p:spPr bwMode="gray">
          <a:xfrm rot="903155">
            <a:off x="649996" y="2856713"/>
            <a:ext cx="2868613" cy="3195638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FFFFFF"/>
              </a:gs>
            </a:gsLst>
            <a:lin ang="2700000" scaled="1"/>
            <a:tileRect/>
          </a:gradFill>
          <a:ln w="12700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  <a:cs typeface="+mn-cs"/>
            </a:endParaRPr>
          </a:p>
        </p:txBody>
      </p:sp>
      <p:pic>
        <p:nvPicPr>
          <p:cNvPr id="13" name="Shape 62"/>
          <p:cNvPicPr preferRelativeResize="0"/>
          <p:nvPr/>
        </p:nvPicPr>
        <p:blipFill rotWithShape="1">
          <a:blip r:embed="rId3">
            <a:alphaModFix/>
          </a:blip>
          <a:srcRect l="-6470" r="6470"/>
          <a:stretch/>
        </p:blipFill>
        <p:spPr>
          <a:xfrm rot="900000">
            <a:off x="698818" y="2935568"/>
            <a:ext cx="2807996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50" name="_h2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748570"/>
            <a:ext cx="8496300" cy="1439262"/>
          </a:xfrm>
        </p:spPr>
        <p:txBody>
          <a:bodyPr/>
          <a:lstStyle/>
          <a:p>
            <a:r>
              <a:rPr lang="en-US" sz="2400" dirty="0"/>
              <a:t>O </a:t>
            </a:r>
            <a:r>
              <a:rPr lang="en-US" sz="2400" dirty="0" err="1"/>
              <a:t>adensamento</a:t>
            </a:r>
            <a:r>
              <a:rPr lang="en-US" sz="2400" dirty="0"/>
              <a:t> de </a:t>
            </a:r>
            <a:r>
              <a:rPr lang="en-US" sz="2400" dirty="0" err="1"/>
              <a:t>centros</a:t>
            </a:r>
            <a:r>
              <a:rPr lang="en-US" sz="2400" dirty="0"/>
              <a:t> </a:t>
            </a:r>
            <a:r>
              <a:rPr lang="en-US" sz="2400" dirty="0" err="1"/>
              <a:t>urbanos</a:t>
            </a:r>
            <a:r>
              <a:rPr lang="en-US" sz="2400" dirty="0"/>
              <a:t> tem </a:t>
            </a:r>
            <a:r>
              <a:rPr lang="en-US" sz="2400" dirty="0" err="1"/>
              <a:t>comprometido</a:t>
            </a:r>
            <a:r>
              <a:rPr lang="en-US" sz="2400" dirty="0"/>
              <a:t> a </a:t>
            </a:r>
            <a:r>
              <a:rPr lang="en-US" sz="2400" dirty="0" err="1"/>
              <a:t>qualidade</a:t>
            </a:r>
            <a:r>
              <a:rPr lang="en-US" sz="2400" dirty="0"/>
              <a:t> de </a:t>
            </a:r>
            <a:r>
              <a:rPr lang="en-US" sz="2400" dirty="0" err="1"/>
              <a:t>alimentos</a:t>
            </a:r>
            <a:r>
              <a:rPr lang="en-US" sz="2400" dirty="0"/>
              <a:t> </a:t>
            </a:r>
            <a:r>
              <a:rPr lang="en-US" sz="2400" dirty="0" err="1"/>
              <a:t>nas</a:t>
            </a:r>
            <a:r>
              <a:rPr lang="en-US" sz="2400" dirty="0"/>
              <a:t> </a:t>
            </a:r>
            <a:r>
              <a:rPr lang="en-US" sz="2400" dirty="0" err="1"/>
              <a:t>cidades</a:t>
            </a:r>
            <a:endParaRPr lang="en-US" sz="2400" dirty="0"/>
          </a:p>
        </p:txBody>
      </p:sp>
      <p:sp>
        <p:nvSpPr>
          <p:cNvPr id="53251" name="_h1"/>
          <p:cNvSpPr>
            <a:spLocks noGrp="1" noChangeArrowheads="1"/>
          </p:cNvSpPr>
          <p:nvPr>
            <p:ph type="title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algn="l"/>
            <a:r>
              <a:rPr lang="pt-BR" sz="3200" b="1" noProof="1" smtClean="0"/>
              <a:t>Produ</a:t>
            </a:r>
            <a:r>
              <a:rPr lang="pt-BR" sz="3200" b="1" noProof="1" smtClean="0"/>
              <a:t>çã</a:t>
            </a:r>
            <a:r>
              <a:rPr lang="pt-BR" sz="3200" b="1" noProof="1" smtClean="0"/>
              <a:t>o de Alimentos</a:t>
            </a:r>
            <a:endParaRPr lang="pt-BR" sz="3200" b="1" noProof="1" smtClean="0"/>
          </a:p>
        </p:txBody>
      </p:sp>
      <p:sp>
        <p:nvSpPr>
          <p:cNvPr id="9" name="Rechteck 8"/>
          <p:cNvSpPr/>
          <p:nvPr/>
        </p:nvSpPr>
        <p:spPr bwMode="gray">
          <a:xfrm rot="20711774">
            <a:off x="3014663" y="3150682"/>
            <a:ext cx="2870200" cy="3194050"/>
          </a:xfrm>
          <a:prstGeom prst="rect">
            <a:avLst/>
          </a:prstGeom>
          <a:gradFill flip="none" rotWithShape="1">
            <a:gsLst>
              <a:gs pos="0">
                <a:srgbClr val="E6E6E6"/>
              </a:gs>
              <a:gs pos="100000">
                <a:srgbClr val="FFFFFF"/>
              </a:gs>
            </a:gsLst>
            <a:lin ang="2700000" scaled="1"/>
            <a:tileRect/>
          </a:gradFill>
          <a:ln w="12700">
            <a:noFill/>
            <a:round/>
            <a:headEnd/>
            <a:tailEnd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  <a:cs typeface="+mn-cs"/>
            </a:endParaRPr>
          </a:p>
        </p:txBody>
      </p:sp>
      <p:pic>
        <p:nvPicPr>
          <p:cNvPr id="1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00000">
            <a:off x="3180357" y="3294415"/>
            <a:ext cx="2519989" cy="2307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5350739" y="3173062"/>
            <a:ext cx="2869241" cy="3195348"/>
            <a:chOff x="5350739" y="3173062"/>
            <a:chExt cx="2869241" cy="3195348"/>
          </a:xfrm>
        </p:grpSpPr>
        <p:sp>
          <p:nvSpPr>
            <p:cNvPr id="5" name="Rechteck 4"/>
            <p:cNvSpPr/>
            <p:nvPr/>
          </p:nvSpPr>
          <p:spPr bwMode="gray">
            <a:xfrm rot="896423">
              <a:off x="5350739" y="3173062"/>
              <a:ext cx="2869241" cy="3195348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1270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dirty="0">
                <a:latin typeface="+mn-lt"/>
                <a:cs typeface="+mn-cs"/>
              </a:endParaRPr>
            </a:p>
          </p:txBody>
        </p:sp>
        <p:pic>
          <p:nvPicPr>
            <p:cNvPr id="2" name="Picture 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00000">
              <a:off x="5621741" y="3353806"/>
              <a:ext cx="2519989" cy="2303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5151513"/>
      </p:ext>
    </p:extLst>
  </p:cSld>
  <p:clrMapOvr>
    <a:masterClrMapping/>
  </p:clrMapOvr>
  <p:transition xmlns:p14="http://schemas.microsoft.com/office/powerpoint/2010/main" advClick="0" advTm="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gray">
          <a:xfrm>
            <a:off x="5052966" y="1668781"/>
            <a:ext cx="4040245" cy="5189220"/>
            <a:chOff x="3333" y="906"/>
            <a:chExt cx="2145" cy="2755"/>
          </a:xfrm>
          <a:solidFill>
            <a:srgbClr val="AFAFAF">
              <a:alpha val="41000"/>
            </a:srgbClr>
          </a:solidFill>
          <a:effectLst/>
        </p:grpSpPr>
        <p:sp>
          <p:nvSpPr>
            <p:cNvPr id="6" name="Freeform 17" descr="© INSCALE GmbH, 26.05.2010&#10;http://www.presentationload.com/"/>
            <p:cNvSpPr>
              <a:spLocks/>
            </p:cNvSpPr>
            <p:nvPr/>
          </p:nvSpPr>
          <p:spPr bwMode="gray">
            <a:xfrm>
              <a:off x="3838" y="2365"/>
              <a:ext cx="117" cy="1296"/>
            </a:xfrm>
            <a:custGeom>
              <a:avLst/>
              <a:gdLst/>
              <a:ahLst/>
              <a:cxnLst>
                <a:cxn ang="0">
                  <a:pos x="36" y="5"/>
                </a:cxn>
                <a:cxn ang="0">
                  <a:pos x="61" y="5"/>
                </a:cxn>
                <a:cxn ang="0">
                  <a:pos x="61" y="47"/>
                </a:cxn>
                <a:cxn ang="0">
                  <a:pos x="27" y="711"/>
                </a:cxn>
                <a:cxn ang="0">
                  <a:pos x="0" y="711"/>
                </a:cxn>
                <a:cxn ang="0">
                  <a:pos x="36" y="5"/>
                </a:cxn>
              </a:cxnLst>
              <a:rect l="0" t="0" r="r" b="b"/>
              <a:pathLst>
                <a:path w="62" h="711">
                  <a:moveTo>
                    <a:pt x="36" y="5"/>
                  </a:moveTo>
                  <a:cubicBezTo>
                    <a:pt x="44" y="1"/>
                    <a:pt x="53" y="0"/>
                    <a:pt x="61" y="5"/>
                  </a:cubicBezTo>
                  <a:cubicBezTo>
                    <a:pt x="61" y="13"/>
                    <a:pt x="62" y="33"/>
                    <a:pt x="61" y="47"/>
                  </a:cubicBezTo>
                  <a:cubicBezTo>
                    <a:pt x="48" y="251"/>
                    <a:pt x="39" y="509"/>
                    <a:pt x="27" y="711"/>
                  </a:cubicBezTo>
                  <a:cubicBezTo>
                    <a:pt x="18" y="711"/>
                    <a:pt x="9" y="711"/>
                    <a:pt x="0" y="711"/>
                  </a:cubicBezTo>
                  <a:cubicBezTo>
                    <a:pt x="11" y="491"/>
                    <a:pt x="24" y="225"/>
                    <a:pt x="36" y="5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7" name="Freeform 18" descr="© INSCALE GmbH, 26.05.2010&#10;http://www.presentationload.com/"/>
            <p:cNvSpPr>
              <a:spLocks/>
            </p:cNvSpPr>
            <p:nvPr/>
          </p:nvSpPr>
          <p:spPr bwMode="gray">
            <a:xfrm>
              <a:off x="4563" y="2476"/>
              <a:ext cx="441" cy="46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6" y="0"/>
                </a:cxn>
                <a:cxn ang="0">
                  <a:pos x="102" y="10"/>
                </a:cxn>
                <a:cxn ang="0">
                  <a:pos x="125" y="8"/>
                </a:cxn>
                <a:cxn ang="0">
                  <a:pos x="148" y="24"/>
                </a:cxn>
                <a:cxn ang="0">
                  <a:pos x="169" y="41"/>
                </a:cxn>
                <a:cxn ang="0">
                  <a:pos x="198" y="55"/>
                </a:cxn>
                <a:cxn ang="0">
                  <a:pos x="200" y="58"/>
                </a:cxn>
                <a:cxn ang="0">
                  <a:pos x="215" y="67"/>
                </a:cxn>
                <a:cxn ang="0">
                  <a:pos x="203" y="86"/>
                </a:cxn>
                <a:cxn ang="0">
                  <a:pos x="206" y="171"/>
                </a:cxn>
                <a:cxn ang="0">
                  <a:pos x="223" y="212"/>
                </a:cxn>
                <a:cxn ang="0">
                  <a:pos x="223" y="214"/>
                </a:cxn>
                <a:cxn ang="0">
                  <a:pos x="207" y="233"/>
                </a:cxn>
                <a:cxn ang="0">
                  <a:pos x="206" y="233"/>
                </a:cxn>
                <a:cxn ang="0">
                  <a:pos x="162" y="207"/>
                </a:cxn>
                <a:cxn ang="0">
                  <a:pos x="132" y="175"/>
                </a:cxn>
                <a:cxn ang="0">
                  <a:pos x="122" y="162"/>
                </a:cxn>
                <a:cxn ang="0">
                  <a:pos x="112" y="115"/>
                </a:cxn>
                <a:cxn ang="0">
                  <a:pos x="101" y="98"/>
                </a:cxn>
                <a:cxn ang="0">
                  <a:pos x="94" y="122"/>
                </a:cxn>
                <a:cxn ang="0">
                  <a:pos x="98" y="149"/>
                </a:cxn>
                <a:cxn ang="0">
                  <a:pos x="89" y="162"/>
                </a:cxn>
                <a:cxn ang="0">
                  <a:pos x="77" y="171"/>
                </a:cxn>
                <a:cxn ang="0">
                  <a:pos x="53" y="171"/>
                </a:cxn>
                <a:cxn ang="0">
                  <a:pos x="26" y="149"/>
                </a:cxn>
                <a:cxn ang="0">
                  <a:pos x="18" y="139"/>
                </a:cxn>
                <a:cxn ang="0">
                  <a:pos x="18" y="93"/>
                </a:cxn>
                <a:cxn ang="0">
                  <a:pos x="0" y="43"/>
                </a:cxn>
                <a:cxn ang="0">
                  <a:pos x="0" y="32"/>
                </a:cxn>
                <a:cxn ang="0">
                  <a:pos x="26" y="0"/>
                </a:cxn>
              </a:cxnLst>
              <a:rect l="0" t="0" r="r" b="b"/>
              <a:pathLst>
                <a:path w="223" h="233">
                  <a:moveTo>
                    <a:pt x="26" y="0"/>
                  </a:moveTo>
                  <a:cubicBezTo>
                    <a:pt x="29" y="0"/>
                    <a:pt x="33" y="0"/>
                    <a:pt x="36" y="0"/>
                  </a:cubicBezTo>
                  <a:cubicBezTo>
                    <a:pt x="59" y="5"/>
                    <a:pt x="79" y="10"/>
                    <a:pt x="102" y="10"/>
                  </a:cubicBezTo>
                  <a:cubicBezTo>
                    <a:pt x="109" y="10"/>
                    <a:pt x="118" y="7"/>
                    <a:pt x="125" y="8"/>
                  </a:cubicBezTo>
                  <a:cubicBezTo>
                    <a:pt x="132" y="9"/>
                    <a:pt x="141" y="18"/>
                    <a:pt x="148" y="24"/>
                  </a:cubicBezTo>
                  <a:cubicBezTo>
                    <a:pt x="156" y="29"/>
                    <a:pt x="163" y="37"/>
                    <a:pt x="169" y="41"/>
                  </a:cubicBezTo>
                  <a:cubicBezTo>
                    <a:pt x="178" y="47"/>
                    <a:pt x="190" y="49"/>
                    <a:pt x="198" y="55"/>
                  </a:cubicBezTo>
                  <a:cubicBezTo>
                    <a:pt x="199" y="56"/>
                    <a:pt x="199" y="58"/>
                    <a:pt x="200" y="58"/>
                  </a:cubicBezTo>
                  <a:cubicBezTo>
                    <a:pt x="204" y="61"/>
                    <a:pt x="212" y="60"/>
                    <a:pt x="215" y="67"/>
                  </a:cubicBezTo>
                  <a:cubicBezTo>
                    <a:pt x="213" y="76"/>
                    <a:pt x="207" y="80"/>
                    <a:pt x="203" y="86"/>
                  </a:cubicBezTo>
                  <a:cubicBezTo>
                    <a:pt x="202" y="116"/>
                    <a:pt x="201" y="145"/>
                    <a:pt x="206" y="171"/>
                  </a:cubicBezTo>
                  <a:cubicBezTo>
                    <a:pt x="209" y="187"/>
                    <a:pt x="220" y="198"/>
                    <a:pt x="223" y="212"/>
                  </a:cubicBezTo>
                  <a:cubicBezTo>
                    <a:pt x="223" y="212"/>
                    <a:pt x="223" y="213"/>
                    <a:pt x="223" y="214"/>
                  </a:cubicBezTo>
                  <a:cubicBezTo>
                    <a:pt x="221" y="223"/>
                    <a:pt x="216" y="230"/>
                    <a:pt x="207" y="233"/>
                  </a:cubicBezTo>
                  <a:cubicBezTo>
                    <a:pt x="207" y="233"/>
                    <a:pt x="206" y="233"/>
                    <a:pt x="206" y="233"/>
                  </a:cubicBezTo>
                  <a:cubicBezTo>
                    <a:pt x="187" y="229"/>
                    <a:pt x="176" y="219"/>
                    <a:pt x="162" y="207"/>
                  </a:cubicBezTo>
                  <a:cubicBezTo>
                    <a:pt x="150" y="197"/>
                    <a:pt x="142" y="189"/>
                    <a:pt x="132" y="175"/>
                  </a:cubicBezTo>
                  <a:cubicBezTo>
                    <a:pt x="129" y="171"/>
                    <a:pt x="124" y="166"/>
                    <a:pt x="122" y="162"/>
                  </a:cubicBezTo>
                  <a:cubicBezTo>
                    <a:pt x="116" y="148"/>
                    <a:pt x="118" y="131"/>
                    <a:pt x="112" y="115"/>
                  </a:cubicBezTo>
                  <a:cubicBezTo>
                    <a:pt x="110" y="109"/>
                    <a:pt x="104" y="105"/>
                    <a:pt x="101" y="98"/>
                  </a:cubicBezTo>
                  <a:cubicBezTo>
                    <a:pt x="96" y="102"/>
                    <a:pt x="93" y="112"/>
                    <a:pt x="94" y="122"/>
                  </a:cubicBezTo>
                  <a:cubicBezTo>
                    <a:pt x="94" y="131"/>
                    <a:pt x="100" y="141"/>
                    <a:pt x="98" y="149"/>
                  </a:cubicBezTo>
                  <a:cubicBezTo>
                    <a:pt x="98" y="155"/>
                    <a:pt x="92" y="159"/>
                    <a:pt x="89" y="162"/>
                  </a:cubicBezTo>
                  <a:cubicBezTo>
                    <a:pt x="85" y="165"/>
                    <a:pt x="81" y="168"/>
                    <a:pt x="77" y="171"/>
                  </a:cubicBezTo>
                  <a:cubicBezTo>
                    <a:pt x="69" y="173"/>
                    <a:pt x="62" y="174"/>
                    <a:pt x="53" y="171"/>
                  </a:cubicBezTo>
                  <a:cubicBezTo>
                    <a:pt x="39" y="165"/>
                    <a:pt x="33" y="160"/>
                    <a:pt x="26" y="149"/>
                  </a:cubicBezTo>
                  <a:cubicBezTo>
                    <a:pt x="23" y="146"/>
                    <a:pt x="19" y="142"/>
                    <a:pt x="18" y="139"/>
                  </a:cubicBezTo>
                  <a:cubicBezTo>
                    <a:pt x="13" y="125"/>
                    <a:pt x="19" y="109"/>
                    <a:pt x="18" y="93"/>
                  </a:cubicBezTo>
                  <a:cubicBezTo>
                    <a:pt x="16" y="73"/>
                    <a:pt x="1" y="60"/>
                    <a:pt x="0" y="43"/>
                  </a:cubicBezTo>
                  <a:cubicBezTo>
                    <a:pt x="0" y="39"/>
                    <a:pt x="0" y="36"/>
                    <a:pt x="0" y="32"/>
                  </a:cubicBezTo>
                  <a:cubicBezTo>
                    <a:pt x="2" y="16"/>
                    <a:pt x="10" y="4"/>
                    <a:pt x="26" y="0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8" name="Freeform 19" descr="© INSCALE GmbH, 26.05.2010&#10;http://www.presentationload.com/"/>
            <p:cNvSpPr>
              <a:spLocks noEditPoints="1"/>
            </p:cNvSpPr>
            <p:nvPr/>
          </p:nvSpPr>
          <p:spPr bwMode="gray">
            <a:xfrm>
              <a:off x="3485" y="1692"/>
              <a:ext cx="1784" cy="903"/>
            </a:xfrm>
            <a:custGeom>
              <a:avLst/>
              <a:gdLst/>
              <a:ahLst/>
              <a:cxnLst>
                <a:cxn ang="0">
                  <a:pos x="903" y="83"/>
                </a:cxn>
                <a:cxn ang="0">
                  <a:pos x="891" y="127"/>
                </a:cxn>
                <a:cxn ang="0">
                  <a:pos x="839" y="216"/>
                </a:cxn>
                <a:cxn ang="0">
                  <a:pos x="813" y="308"/>
                </a:cxn>
                <a:cxn ang="0">
                  <a:pos x="803" y="395"/>
                </a:cxn>
                <a:cxn ang="0">
                  <a:pos x="748" y="457"/>
                </a:cxn>
                <a:cxn ang="0">
                  <a:pos x="703" y="456"/>
                </a:cxn>
                <a:cxn ang="0">
                  <a:pos x="640" y="440"/>
                </a:cxn>
                <a:cxn ang="0">
                  <a:pos x="648" y="383"/>
                </a:cxn>
                <a:cxn ang="0">
                  <a:pos x="675" y="356"/>
                </a:cxn>
                <a:cxn ang="0">
                  <a:pos x="595" y="281"/>
                </a:cxn>
                <a:cxn ang="0">
                  <a:pos x="511" y="257"/>
                </a:cxn>
                <a:cxn ang="0">
                  <a:pos x="426" y="226"/>
                </a:cxn>
                <a:cxn ang="0">
                  <a:pos x="369" y="194"/>
                </a:cxn>
                <a:cxn ang="0">
                  <a:pos x="341" y="202"/>
                </a:cxn>
                <a:cxn ang="0">
                  <a:pos x="327" y="205"/>
                </a:cxn>
                <a:cxn ang="0">
                  <a:pos x="303" y="212"/>
                </a:cxn>
                <a:cxn ang="0">
                  <a:pos x="264" y="229"/>
                </a:cxn>
                <a:cxn ang="0">
                  <a:pos x="126" y="253"/>
                </a:cxn>
                <a:cxn ang="0">
                  <a:pos x="65" y="241"/>
                </a:cxn>
                <a:cxn ang="0">
                  <a:pos x="21" y="194"/>
                </a:cxn>
                <a:cxn ang="0">
                  <a:pos x="9" y="142"/>
                </a:cxn>
                <a:cxn ang="0">
                  <a:pos x="44" y="115"/>
                </a:cxn>
                <a:cxn ang="0">
                  <a:pos x="64" y="86"/>
                </a:cxn>
                <a:cxn ang="0">
                  <a:pos x="133" y="49"/>
                </a:cxn>
                <a:cxn ang="0">
                  <a:pos x="226" y="25"/>
                </a:cxn>
                <a:cxn ang="0">
                  <a:pos x="369" y="12"/>
                </a:cxn>
                <a:cxn ang="0">
                  <a:pos x="422" y="21"/>
                </a:cxn>
                <a:cxn ang="0">
                  <a:pos x="454" y="21"/>
                </a:cxn>
                <a:cxn ang="0">
                  <a:pos x="548" y="16"/>
                </a:cxn>
                <a:cxn ang="0">
                  <a:pos x="578" y="16"/>
                </a:cxn>
                <a:cxn ang="0">
                  <a:pos x="699" y="2"/>
                </a:cxn>
                <a:cxn ang="0">
                  <a:pos x="876" y="38"/>
                </a:cxn>
                <a:cxn ang="0">
                  <a:pos x="903" y="82"/>
                </a:cxn>
                <a:cxn ang="0">
                  <a:pos x="729" y="236"/>
                </a:cxn>
                <a:cxn ang="0">
                  <a:pos x="751" y="160"/>
                </a:cxn>
                <a:cxn ang="0">
                  <a:pos x="656" y="162"/>
                </a:cxn>
              </a:cxnLst>
              <a:rect l="0" t="0" r="r" b="b"/>
              <a:pathLst>
                <a:path w="903" h="457">
                  <a:moveTo>
                    <a:pt x="903" y="82"/>
                  </a:moveTo>
                  <a:cubicBezTo>
                    <a:pt x="903" y="82"/>
                    <a:pt x="903" y="82"/>
                    <a:pt x="903" y="83"/>
                  </a:cubicBezTo>
                  <a:cubicBezTo>
                    <a:pt x="900" y="89"/>
                    <a:pt x="901" y="103"/>
                    <a:pt x="898" y="112"/>
                  </a:cubicBezTo>
                  <a:cubicBezTo>
                    <a:pt x="897" y="117"/>
                    <a:pt x="893" y="122"/>
                    <a:pt x="891" y="127"/>
                  </a:cubicBezTo>
                  <a:cubicBezTo>
                    <a:pt x="886" y="140"/>
                    <a:pt x="881" y="149"/>
                    <a:pt x="873" y="160"/>
                  </a:cubicBezTo>
                  <a:cubicBezTo>
                    <a:pt x="862" y="178"/>
                    <a:pt x="850" y="196"/>
                    <a:pt x="839" y="216"/>
                  </a:cubicBezTo>
                  <a:cubicBezTo>
                    <a:pt x="826" y="244"/>
                    <a:pt x="813" y="270"/>
                    <a:pt x="798" y="294"/>
                  </a:cubicBezTo>
                  <a:cubicBezTo>
                    <a:pt x="801" y="300"/>
                    <a:pt x="809" y="303"/>
                    <a:pt x="813" y="308"/>
                  </a:cubicBezTo>
                  <a:cubicBezTo>
                    <a:pt x="824" y="320"/>
                    <a:pt x="827" y="337"/>
                    <a:pt x="822" y="359"/>
                  </a:cubicBezTo>
                  <a:cubicBezTo>
                    <a:pt x="819" y="375"/>
                    <a:pt x="812" y="385"/>
                    <a:pt x="803" y="395"/>
                  </a:cubicBezTo>
                  <a:cubicBezTo>
                    <a:pt x="790" y="409"/>
                    <a:pt x="769" y="414"/>
                    <a:pt x="752" y="425"/>
                  </a:cubicBezTo>
                  <a:cubicBezTo>
                    <a:pt x="751" y="436"/>
                    <a:pt x="748" y="445"/>
                    <a:pt x="748" y="457"/>
                  </a:cubicBezTo>
                  <a:cubicBezTo>
                    <a:pt x="748" y="457"/>
                    <a:pt x="748" y="457"/>
                    <a:pt x="747" y="457"/>
                  </a:cubicBezTo>
                  <a:cubicBezTo>
                    <a:pt x="736" y="452"/>
                    <a:pt x="713" y="445"/>
                    <a:pt x="703" y="456"/>
                  </a:cubicBezTo>
                  <a:cubicBezTo>
                    <a:pt x="688" y="446"/>
                    <a:pt x="673" y="435"/>
                    <a:pt x="668" y="414"/>
                  </a:cubicBezTo>
                  <a:cubicBezTo>
                    <a:pt x="656" y="419"/>
                    <a:pt x="648" y="434"/>
                    <a:pt x="640" y="440"/>
                  </a:cubicBezTo>
                  <a:cubicBezTo>
                    <a:pt x="633" y="427"/>
                    <a:pt x="625" y="411"/>
                    <a:pt x="618" y="403"/>
                  </a:cubicBezTo>
                  <a:cubicBezTo>
                    <a:pt x="633" y="402"/>
                    <a:pt x="640" y="392"/>
                    <a:pt x="648" y="383"/>
                  </a:cubicBezTo>
                  <a:cubicBezTo>
                    <a:pt x="653" y="378"/>
                    <a:pt x="658" y="375"/>
                    <a:pt x="663" y="371"/>
                  </a:cubicBezTo>
                  <a:cubicBezTo>
                    <a:pt x="668" y="366"/>
                    <a:pt x="671" y="361"/>
                    <a:pt x="675" y="356"/>
                  </a:cubicBezTo>
                  <a:cubicBezTo>
                    <a:pt x="680" y="352"/>
                    <a:pt x="687" y="350"/>
                    <a:pt x="689" y="343"/>
                  </a:cubicBezTo>
                  <a:cubicBezTo>
                    <a:pt x="659" y="323"/>
                    <a:pt x="625" y="303"/>
                    <a:pt x="595" y="281"/>
                  </a:cubicBezTo>
                  <a:cubicBezTo>
                    <a:pt x="583" y="274"/>
                    <a:pt x="575" y="263"/>
                    <a:pt x="564" y="259"/>
                  </a:cubicBezTo>
                  <a:cubicBezTo>
                    <a:pt x="545" y="254"/>
                    <a:pt x="527" y="258"/>
                    <a:pt x="511" y="257"/>
                  </a:cubicBezTo>
                  <a:cubicBezTo>
                    <a:pt x="489" y="257"/>
                    <a:pt x="471" y="249"/>
                    <a:pt x="454" y="241"/>
                  </a:cubicBezTo>
                  <a:cubicBezTo>
                    <a:pt x="444" y="236"/>
                    <a:pt x="433" y="231"/>
                    <a:pt x="426" y="226"/>
                  </a:cubicBezTo>
                  <a:cubicBezTo>
                    <a:pt x="416" y="219"/>
                    <a:pt x="409" y="208"/>
                    <a:pt x="399" y="200"/>
                  </a:cubicBezTo>
                  <a:cubicBezTo>
                    <a:pt x="387" y="202"/>
                    <a:pt x="376" y="194"/>
                    <a:pt x="369" y="194"/>
                  </a:cubicBezTo>
                  <a:cubicBezTo>
                    <a:pt x="365" y="194"/>
                    <a:pt x="362" y="198"/>
                    <a:pt x="356" y="200"/>
                  </a:cubicBezTo>
                  <a:cubicBezTo>
                    <a:pt x="352" y="201"/>
                    <a:pt x="346" y="200"/>
                    <a:pt x="341" y="202"/>
                  </a:cubicBezTo>
                  <a:cubicBezTo>
                    <a:pt x="339" y="202"/>
                    <a:pt x="338" y="204"/>
                    <a:pt x="335" y="205"/>
                  </a:cubicBezTo>
                  <a:cubicBezTo>
                    <a:pt x="332" y="205"/>
                    <a:pt x="329" y="204"/>
                    <a:pt x="327" y="205"/>
                  </a:cubicBezTo>
                  <a:cubicBezTo>
                    <a:pt x="322" y="206"/>
                    <a:pt x="319" y="211"/>
                    <a:pt x="314" y="212"/>
                  </a:cubicBezTo>
                  <a:cubicBezTo>
                    <a:pt x="311" y="213"/>
                    <a:pt x="306" y="212"/>
                    <a:pt x="303" y="212"/>
                  </a:cubicBezTo>
                  <a:cubicBezTo>
                    <a:pt x="297" y="214"/>
                    <a:pt x="291" y="218"/>
                    <a:pt x="284" y="221"/>
                  </a:cubicBezTo>
                  <a:cubicBezTo>
                    <a:pt x="278" y="224"/>
                    <a:pt x="271" y="226"/>
                    <a:pt x="264" y="229"/>
                  </a:cubicBezTo>
                  <a:cubicBezTo>
                    <a:pt x="243" y="236"/>
                    <a:pt x="221" y="239"/>
                    <a:pt x="195" y="242"/>
                  </a:cubicBezTo>
                  <a:cubicBezTo>
                    <a:pt x="171" y="245"/>
                    <a:pt x="151" y="250"/>
                    <a:pt x="126" y="253"/>
                  </a:cubicBezTo>
                  <a:cubicBezTo>
                    <a:pt x="113" y="254"/>
                    <a:pt x="98" y="257"/>
                    <a:pt x="89" y="256"/>
                  </a:cubicBezTo>
                  <a:cubicBezTo>
                    <a:pt x="81" y="254"/>
                    <a:pt x="72" y="247"/>
                    <a:pt x="65" y="241"/>
                  </a:cubicBezTo>
                  <a:cubicBezTo>
                    <a:pt x="56" y="235"/>
                    <a:pt x="48" y="229"/>
                    <a:pt x="43" y="224"/>
                  </a:cubicBezTo>
                  <a:cubicBezTo>
                    <a:pt x="34" y="215"/>
                    <a:pt x="29" y="204"/>
                    <a:pt x="21" y="194"/>
                  </a:cubicBezTo>
                  <a:cubicBezTo>
                    <a:pt x="14" y="184"/>
                    <a:pt x="6" y="175"/>
                    <a:pt x="0" y="164"/>
                  </a:cubicBezTo>
                  <a:cubicBezTo>
                    <a:pt x="3" y="157"/>
                    <a:pt x="6" y="150"/>
                    <a:pt x="9" y="142"/>
                  </a:cubicBezTo>
                  <a:cubicBezTo>
                    <a:pt x="15" y="137"/>
                    <a:pt x="19" y="133"/>
                    <a:pt x="25" y="128"/>
                  </a:cubicBezTo>
                  <a:cubicBezTo>
                    <a:pt x="31" y="123"/>
                    <a:pt x="39" y="121"/>
                    <a:pt x="44" y="115"/>
                  </a:cubicBezTo>
                  <a:cubicBezTo>
                    <a:pt x="48" y="112"/>
                    <a:pt x="50" y="105"/>
                    <a:pt x="53" y="100"/>
                  </a:cubicBezTo>
                  <a:cubicBezTo>
                    <a:pt x="56" y="95"/>
                    <a:pt x="60" y="90"/>
                    <a:pt x="64" y="86"/>
                  </a:cubicBezTo>
                  <a:cubicBezTo>
                    <a:pt x="71" y="76"/>
                    <a:pt x="75" y="65"/>
                    <a:pt x="86" y="59"/>
                  </a:cubicBezTo>
                  <a:cubicBezTo>
                    <a:pt x="105" y="58"/>
                    <a:pt x="117" y="54"/>
                    <a:pt x="133" y="49"/>
                  </a:cubicBezTo>
                  <a:cubicBezTo>
                    <a:pt x="143" y="46"/>
                    <a:pt x="153" y="44"/>
                    <a:pt x="164" y="40"/>
                  </a:cubicBezTo>
                  <a:cubicBezTo>
                    <a:pt x="184" y="34"/>
                    <a:pt x="205" y="30"/>
                    <a:pt x="226" y="25"/>
                  </a:cubicBezTo>
                  <a:cubicBezTo>
                    <a:pt x="258" y="17"/>
                    <a:pt x="292" y="12"/>
                    <a:pt x="330" y="12"/>
                  </a:cubicBezTo>
                  <a:cubicBezTo>
                    <a:pt x="342" y="12"/>
                    <a:pt x="357" y="10"/>
                    <a:pt x="369" y="12"/>
                  </a:cubicBezTo>
                  <a:cubicBezTo>
                    <a:pt x="379" y="13"/>
                    <a:pt x="388" y="20"/>
                    <a:pt x="399" y="21"/>
                  </a:cubicBezTo>
                  <a:cubicBezTo>
                    <a:pt x="405" y="22"/>
                    <a:pt x="414" y="22"/>
                    <a:pt x="422" y="21"/>
                  </a:cubicBezTo>
                  <a:cubicBezTo>
                    <a:pt x="426" y="21"/>
                    <a:pt x="431" y="18"/>
                    <a:pt x="436" y="18"/>
                  </a:cubicBezTo>
                  <a:cubicBezTo>
                    <a:pt x="442" y="18"/>
                    <a:pt x="448" y="21"/>
                    <a:pt x="454" y="21"/>
                  </a:cubicBezTo>
                  <a:cubicBezTo>
                    <a:pt x="477" y="23"/>
                    <a:pt x="506" y="21"/>
                    <a:pt x="525" y="18"/>
                  </a:cubicBezTo>
                  <a:cubicBezTo>
                    <a:pt x="533" y="17"/>
                    <a:pt x="541" y="15"/>
                    <a:pt x="548" y="16"/>
                  </a:cubicBezTo>
                  <a:cubicBezTo>
                    <a:pt x="553" y="16"/>
                    <a:pt x="559" y="19"/>
                    <a:pt x="564" y="19"/>
                  </a:cubicBezTo>
                  <a:cubicBezTo>
                    <a:pt x="568" y="19"/>
                    <a:pt x="573" y="17"/>
                    <a:pt x="578" y="16"/>
                  </a:cubicBezTo>
                  <a:cubicBezTo>
                    <a:pt x="584" y="14"/>
                    <a:pt x="589" y="13"/>
                    <a:pt x="595" y="13"/>
                  </a:cubicBezTo>
                  <a:cubicBezTo>
                    <a:pt x="626" y="8"/>
                    <a:pt x="664" y="0"/>
                    <a:pt x="699" y="2"/>
                  </a:cubicBezTo>
                  <a:cubicBezTo>
                    <a:pt x="746" y="4"/>
                    <a:pt x="793" y="18"/>
                    <a:pt x="834" y="26"/>
                  </a:cubicBezTo>
                  <a:cubicBezTo>
                    <a:pt x="849" y="29"/>
                    <a:pt x="864" y="31"/>
                    <a:pt x="876" y="38"/>
                  </a:cubicBezTo>
                  <a:cubicBezTo>
                    <a:pt x="885" y="42"/>
                    <a:pt x="897" y="55"/>
                    <a:pt x="900" y="64"/>
                  </a:cubicBezTo>
                  <a:cubicBezTo>
                    <a:pt x="902" y="71"/>
                    <a:pt x="900" y="77"/>
                    <a:pt x="903" y="82"/>
                  </a:cubicBezTo>
                  <a:close/>
                  <a:moveTo>
                    <a:pt x="656" y="162"/>
                  </a:moveTo>
                  <a:cubicBezTo>
                    <a:pt x="675" y="192"/>
                    <a:pt x="699" y="217"/>
                    <a:pt x="729" y="236"/>
                  </a:cubicBezTo>
                  <a:cubicBezTo>
                    <a:pt x="734" y="222"/>
                    <a:pt x="736" y="205"/>
                    <a:pt x="740" y="190"/>
                  </a:cubicBezTo>
                  <a:cubicBezTo>
                    <a:pt x="742" y="178"/>
                    <a:pt x="747" y="168"/>
                    <a:pt x="751" y="160"/>
                  </a:cubicBezTo>
                  <a:cubicBezTo>
                    <a:pt x="752" y="158"/>
                    <a:pt x="757" y="153"/>
                    <a:pt x="753" y="151"/>
                  </a:cubicBezTo>
                  <a:cubicBezTo>
                    <a:pt x="725" y="159"/>
                    <a:pt x="690" y="160"/>
                    <a:pt x="656" y="162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9" name="Freeform 20" descr="© INSCALE GmbH, 26.05.2010&#10;http://www.presentationload.com/"/>
            <p:cNvSpPr>
              <a:spLocks/>
            </p:cNvSpPr>
            <p:nvPr/>
          </p:nvSpPr>
          <p:spPr bwMode="gray">
            <a:xfrm>
              <a:off x="3677" y="1052"/>
              <a:ext cx="717" cy="1130"/>
            </a:xfrm>
            <a:custGeom>
              <a:avLst/>
              <a:gdLst/>
              <a:ahLst/>
              <a:cxnLst>
                <a:cxn ang="0">
                  <a:pos x="315" y="60"/>
                </a:cxn>
                <a:cxn ang="0">
                  <a:pos x="324" y="52"/>
                </a:cxn>
                <a:cxn ang="0">
                  <a:pos x="344" y="21"/>
                </a:cxn>
                <a:cxn ang="0">
                  <a:pos x="347" y="37"/>
                </a:cxn>
                <a:cxn ang="0">
                  <a:pos x="329" y="73"/>
                </a:cxn>
                <a:cxn ang="0">
                  <a:pos x="324" y="90"/>
                </a:cxn>
                <a:cxn ang="0">
                  <a:pos x="335" y="82"/>
                </a:cxn>
                <a:cxn ang="0">
                  <a:pos x="343" y="71"/>
                </a:cxn>
                <a:cxn ang="0">
                  <a:pos x="357" y="51"/>
                </a:cxn>
                <a:cxn ang="0">
                  <a:pos x="336" y="116"/>
                </a:cxn>
                <a:cxn ang="0">
                  <a:pos x="320" y="140"/>
                </a:cxn>
                <a:cxn ang="0">
                  <a:pos x="303" y="182"/>
                </a:cxn>
                <a:cxn ang="0">
                  <a:pos x="298" y="314"/>
                </a:cxn>
                <a:cxn ang="0">
                  <a:pos x="288" y="362"/>
                </a:cxn>
                <a:cxn ang="0">
                  <a:pos x="283" y="376"/>
                </a:cxn>
                <a:cxn ang="0">
                  <a:pos x="283" y="389"/>
                </a:cxn>
                <a:cxn ang="0">
                  <a:pos x="258" y="414"/>
                </a:cxn>
                <a:cxn ang="0">
                  <a:pos x="228" y="436"/>
                </a:cxn>
                <a:cxn ang="0">
                  <a:pos x="193" y="470"/>
                </a:cxn>
                <a:cxn ang="0">
                  <a:pos x="171" y="485"/>
                </a:cxn>
                <a:cxn ang="0">
                  <a:pos x="135" y="539"/>
                </a:cxn>
                <a:cxn ang="0">
                  <a:pos x="121" y="549"/>
                </a:cxn>
                <a:cxn ang="0">
                  <a:pos x="107" y="557"/>
                </a:cxn>
                <a:cxn ang="0">
                  <a:pos x="76" y="564"/>
                </a:cxn>
                <a:cxn ang="0">
                  <a:pos x="45" y="571"/>
                </a:cxn>
                <a:cxn ang="0">
                  <a:pos x="23" y="564"/>
                </a:cxn>
                <a:cxn ang="0">
                  <a:pos x="9" y="550"/>
                </a:cxn>
                <a:cxn ang="0">
                  <a:pos x="2" y="525"/>
                </a:cxn>
                <a:cxn ang="0">
                  <a:pos x="1" y="484"/>
                </a:cxn>
                <a:cxn ang="0">
                  <a:pos x="13" y="447"/>
                </a:cxn>
                <a:cxn ang="0">
                  <a:pos x="36" y="405"/>
                </a:cxn>
                <a:cxn ang="0">
                  <a:pos x="83" y="380"/>
                </a:cxn>
                <a:cxn ang="0">
                  <a:pos x="115" y="404"/>
                </a:cxn>
                <a:cxn ang="0">
                  <a:pos x="206" y="361"/>
                </a:cxn>
                <a:cxn ang="0">
                  <a:pos x="228" y="275"/>
                </a:cxn>
                <a:cxn ang="0">
                  <a:pos x="237" y="249"/>
                </a:cxn>
                <a:cxn ang="0">
                  <a:pos x="246" y="167"/>
                </a:cxn>
                <a:cxn ang="0">
                  <a:pos x="255" y="142"/>
                </a:cxn>
                <a:cxn ang="0">
                  <a:pos x="256" y="115"/>
                </a:cxn>
                <a:cxn ang="0">
                  <a:pos x="254" y="81"/>
                </a:cxn>
                <a:cxn ang="0">
                  <a:pos x="260" y="72"/>
                </a:cxn>
                <a:cxn ang="0">
                  <a:pos x="278" y="40"/>
                </a:cxn>
                <a:cxn ang="0">
                  <a:pos x="279" y="27"/>
                </a:cxn>
                <a:cxn ang="0">
                  <a:pos x="286" y="31"/>
                </a:cxn>
                <a:cxn ang="0">
                  <a:pos x="324" y="10"/>
                </a:cxn>
                <a:cxn ang="0">
                  <a:pos x="340" y="9"/>
                </a:cxn>
                <a:cxn ang="0">
                  <a:pos x="327" y="34"/>
                </a:cxn>
                <a:cxn ang="0">
                  <a:pos x="315" y="60"/>
                </a:cxn>
              </a:cxnLst>
              <a:rect l="0" t="0" r="r" b="b"/>
              <a:pathLst>
                <a:path w="363" h="572">
                  <a:moveTo>
                    <a:pt x="315" y="60"/>
                  </a:moveTo>
                  <a:cubicBezTo>
                    <a:pt x="319" y="60"/>
                    <a:pt x="322" y="55"/>
                    <a:pt x="324" y="52"/>
                  </a:cubicBezTo>
                  <a:cubicBezTo>
                    <a:pt x="327" y="46"/>
                    <a:pt x="335" y="20"/>
                    <a:pt x="344" y="21"/>
                  </a:cubicBezTo>
                  <a:cubicBezTo>
                    <a:pt x="352" y="21"/>
                    <a:pt x="350" y="30"/>
                    <a:pt x="347" y="37"/>
                  </a:cubicBezTo>
                  <a:cubicBezTo>
                    <a:pt x="342" y="50"/>
                    <a:pt x="335" y="61"/>
                    <a:pt x="329" y="73"/>
                  </a:cubicBezTo>
                  <a:cubicBezTo>
                    <a:pt x="326" y="78"/>
                    <a:pt x="320" y="84"/>
                    <a:pt x="324" y="90"/>
                  </a:cubicBezTo>
                  <a:cubicBezTo>
                    <a:pt x="330" y="92"/>
                    <a:pt x="333" y="86"/>
                    <a:pt x="335" y="82"/>
                  </a:cubicBezTo>
                  <a:cubicBezTo>
                    <a:pt x="338" y="79"/>
                    <a:pt x="341" y="75"/>
                    <a:pt x="343" y="71"/>
                  </a:cubicBezTo>
                  <a:cubicBezTo>
                    <a:pt x="347" y="62"/>
                    <a:pt x="345" y="48"/>
                    <a:pt x="357" y="51"/>
                  </a:cubicBezTo>
                  <a:cubicBezTo>
                    <a:pt x="363" y="78"/>
                    <a:pt x="335" y="87"/>
                    <a:pt x="336" y="116"/>
                  </a:cubicBezTo>
                  <a:cubicBezTo>
                    <a:pt x="331" y="123"/>
                    <a:pt x="327" y="131"/>
                    <a:pt x="320" y="140"/>
                  </a:cubicBezTo>
                  <a:cubicBezTo>
                    <a:pt x="311" y="152"/>
                    <a:pt x="304" y="161"/>
                    <a:pt x="303" y="182"/>
                  </a:cubicBezTo>
                  <a:cubicBezTo>
                    <a:pt x="300" y="222"/>
                    <a:pt x="304" y="271"/>
                    <a:pt x="298" y="314"/>
                  </a:cubicBezTo>
                  <a:cubicBezTo>
                    <a:pt x="296" y="330"/>
                    <a:pt x="292" y="345"/>
                    <a:pt x="288" y="362"/>
                  </a:cubicBezTo>
                  <a:cubicBezTo>
                    <a:pt x="287" y="367"/>
                    <a:pt x="284" y="372"/>
                    <a:pt x="283" y="376"/>
                  </a:cubicBezTo>
                  <a:cubicBezTo>
                    <a:pt x="283" y="381"/>
                    <a:pt x="284" y="386"/>
                    <a:pt x="283" y="389"/>
                  </a:cubicBezTo>
                  <a:cubicBezTo>
                    <a:pt x="281" y="398"/>
                    <a:pt x="268" y="407"/>
                    <a:pt x="258" y="414"/>
                  </a:cubicBezTo>
                  <a:cubicBezTo>
                    <a:pt x="247" y="423"/>
                    <a:pt x="237" y="428"/>
                    <a:pt x="228" y="436"/>
                  </a:cubicBezTo>
                  <a:cubicBezTo>
                    <a:pt x="216" y="446"/>
                    <a:pt x="205" y="461"/>
                    <a:pt x="193" y="470"/>
                  </a:cubicBezTo>
                  <a:cubicBezTo>
                    <a:pt x="186" y="476"/>
                    <a:pt x="177" y="478"/>
                    <a:pt x="171" y="485"/>
                  </a:cubicBezTo>
                  <a:cubicBezTo>
                    <a:pt x="175" y="516"/>
                    <a:pt x="154" y="525"/>
                    <a:pt x="135" y="539"/>
                  </a:cubicBezTo>
                  <a:cubicBezTo>
                    <a:pt x="130" y="542"/>
                    <a:pt x="127" y="546"/>
                    <a:pt x="121" y="549"/>
                  </a:cubicBezTo>
                  <a:cubicBezTo>
                    <a:pt x="117" y="551"/>
                    <a:pt x="112" y="556"/>
                    <a:pt x="107" y="557"/>
                  </a:cubicBezTo>
                  <a:cubicBezTo>
                    <a:pt x="100" y="560"/>
                    <a:pt x="87" y="561"/>
                    <a:pt x="76" y="564"/>
                  </a:cubicBezTo>
                  <a:cubicBezTo>
                    <a:pt x="65" y="567"/>
                    <a:pt x="54" y="570"/>
                    <a:pt x="45" y="571"/>
                  </a:cubicBezTo>
                  <a:cubicBezTo>
                    <a:pt x="32" y="572"/>
                    <a:pt x="32" y="570"/>
                    <a:pt x="23" y="564"/>
                  </a:cubicBezTo>
                  <a:cubicBezTo>
                    <a:pt x="16" y="559"/>
                    <a:pt x="14" y="558"/>
                    <a:pt x="9" y="550"/>
                  </a:cubicBezTo>
                  <a:cubicBezTo>
                    <a:pt x="5" y="543"/>
                    <a:pt x="3" y="536"/>
                    <a:pt x="2" y="525"/>
                  </a:cubicBezTo>
                  <a:cubicBezTo>
                    <a:pt x="1" y="511"/>
                    <a:pt x="0" y="497"/>
                    <a:pt x="1" y="484"/>
                  </a:cubicBezTo>
                  <a:cubicBezTo>
                    <a:pt x="2" y="472"/>
                    <a:pt x="7" y="460"/>
                    <a:pt x="13" y="447"/>
                  </a:cubicBezTo>
                  <a:cubicBezTo>
                    <a:pt x="20" y="430"/>
                    <a:pt x="26" y="417"/>
                    <a:pt x="36" y="405"/>
                  </a:cubicBezTo>
                  <a:cubicBezTo>
                    <a:pt x="44" y="394"/>
                    <a:pt x="62" y="377"/>
                    <a:pt x="83" y="380"/>
                  </a:cubicBezTo>
                  <a:cubicBezTo>
                    <a:pt x="99" y="382"/>
                    <a:pt x="102" y="397"/>
                    <a:pt x="115" y="404"/>
                  </a:cubicBezTo>
                  <a:cubicBezTo>
                    <a:pt x="143" y="387"/>
                    <a:pt x="173" y="373"/>
                    <a:pt x="206" y="361"/>
                  </a:cubicBezTo>
                  <a:cubicBezTo>
                    <a:pt x="208" y="332"/>
                    <a:pt x="219" y="302"/>
                    <a:pt x="228" y="275"/>
                  </a:cubicBezTo>
                  <a:cubicBezTo>
                    <a:pt x="231" y="266"/>
                    <a:pt x="235" y="258"/>
                    <a:pt x="237" y="249"/>
                  </a:cubicBezTo>
                  <a:cubicBezTo>
                    <a:pt x="244" y="223"/>
                    <a:pt x="240" y="194"/>
                    <a:pt x="246" y="167"/>
                  </a:cubicBezTo>
                  <a:cubicBezTo>
                    <a:pt x="248" y="158"/>
                    <a:pt x="253" y="150"/>
                    <a:pt x="255" y="142"/>
                  </a:cubicBezTo>
                  <a:cubicBezTo>
                    <a:pt x="256" y="133"/>
                    <a:pt x="256" y="123"/>
                    <a:pt x="256" y="115"/>
                  </a:cubicBezTo>
                  <a:cubicBezTo>
                    <a:pt x="255" y="105"/>
                    <a:pt x="251" y="94"/>
                    <a:pt x="254" y="81"/>
                  </a:cubicBezTo>
                  <a:cubicBezTo>
                    <a:pt x="255" y="77"/>
                    <a:pt x="259" y="75"/>
                    <a:pt x="260" y="72"/>
                  </a:cubicBezTo>
                  <a:cubicBezTo>
                    <a:pt x="266" y="61"/>
                    <a:pt x="268" y="47"/>
                    <a:pt x="278" y="40"/>
                  </a:cubicBezTo>
                  <a:cubicBezTo>
                    <a:pt x="278" y="36"/>
                    <a:pt x="277" y="29"/>
                    <a:pt x="279" y="27"/>
                  </a:cubicBezTo>
                  <a:cubicBezTo>
                    <a:pt x="284" y="26"/>
                    <a:pt x="284" y="29"/>
                    <a:pt x="286" y="31"/>
                  </a:cubicBezTo>
                  <a:cubicBezTo>
                    <a:pt x="296" y="22"/>
                    <a:pt x="306" y="9"/>
                    <a:pt x="324" y="10"/>
                  </a:cubicBezTo>
                  <a:cubicBezTo>
                    <a:pt x="328" y="4"/>
                    <a:pt x="338" y="0"/>
                    <a:pt x="340" y="9"/>
                  </a:cubicBezTo>
                  <a:cubicBezTo>
                    <a:pt x="342" y="16"/>
                    <a:pt x="332" y="26"/>
                    <a:pt x="327" y="34"/>
                  </a:cubicBezTo>
                  <a:cubicBezTo>
                    <a:pt x="321" y="43"/>
                    <a:pt x="315" y="51"/>
                    <a:pt x="315" y="60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10" name="Freeform 21" descr="© INSCALE GmbH, 26.05.2010&#10;http://www.presentationload.com/"/>
            <p:cNvSpPr>
              <a:spLocks/>
            </p:cNvSpPr>
            <p:nvPr/>
          </p:nvSpPr>
          <p:spPr bwMode="gray">
            <a:xfrm>
              <a:off x="3333" y="1824"/>
              <a:ext cx="353" cy="609"/>
            </a:xfrm>
            <a:custGeom>
              <a:avLst/>
              <a:gdLst/>
              <a:ahLst/>
              <a:cxnLst>
                <a:cxn ang="0">
                  <a:pos x="84" y="308"/>
                </a:cxn>
                <a:cxn ang="0">
                  <a:pos x="46" y="295"/>
                </a:cxn>
                <a:cxn ang="0">
                  <a:pos x="17" y="266"/>
                </a:cxn>
                <a:cxn ang="0">
                  <a:pos x="2" y="229"/>
                </a:cxn>
                <a:cxn ang="0">
                  <a:pos x="1" y="208"/>
                </a:cxn>
                <a:cxn ang="0">
                  <a:pos x="7" y="194"/>
                </a:cxn>
                <a:cxn ang="0">
                  <a:pos x="7" y="178"/>
                </a:cxn>
                <a:cxn ang="0">
                  <a:pos x="11" y="164"/>
                </a:cxn>
                <a:cxn ang="0">
                  <a:pos x="9" y="152"/>
                </a:cxn>
                <a:cxn ang="0">
                  <a:pos x="17" y="141"/>
                </a:cxn>
                <a:cxn ang="0">
                  <a:pos x="19" y="131"/>
                </a:cxn>
                <a:cxn ang="0">
                  <a:pos x="26" y="96"/>
                </a:cxn>
                <a:cxn ang="0">
                  <a:pos x="52" y="90"/>
                </a:cxn>
                <a:cxn ang="0">
                  <a:pos x="117" y="51"/>
                </a:cxn>
                <a:cxn ang="0">
                  <a:pos x="85" y="93"/>
                </a:cxn>
                <a:cxn ang="0">
                  <a:pos x="96" y="87"/>
                </a:cxn>
                <a:cxn ang="0">
                  <a:pos x="101" y="87"/>
                </a:cxn>
                <a:cxn ang="0">
                  <a:pos x="118" y="79"/>
                </a:cxn>
                <a:cxn ang="0">
                  <a:pos x="165" y="6"/>
                </a:cxn>
                <a:cxn ang="0">
                  <a:pos x="175" y="2"/>
                </a:cxn>
                <a:cxn ang="0">
                  <a:pos x="169" y="36"/>
                </a:cxn>
                <a:cxn ang="0">
                  <a:pos x="162" y="75"/>
                </a:cxn>
                <a:cxn ang="0">
                  <a:pos x="152" y="113"/>
                </a:cxn>
                <a:cxn ang="0">
                  <a:pos x="156" y="133"/>
                </a:cxn>
                <a:cxn ang="0">
                  <a:pos x="158" y="164"/>
                </a:cxn>
                <a:cxn ang="0">
                  <a:pos x="162" y="256"/>
                </a:cxn>
                <a:cxn ang="0">
                  <a:pos x="142" y="288"/>
                </a:cxn>
                <a:cxn ang="0">
                  <a:pos x="128" y="296"/>
                </a:cxn>
                <a:cxn ang="0">
                  <a:pos x="115" y="304"/>
                </a:cxn>
                <a:cxn ang="0">
                  <a:pos x="85" y="308"/>
                </a:cxn>
                <a:cxn ang="0">
                  <a:pos x="84" y="308"/>
                </a:cxn>
              </a:cxnLst>
              <a:rect l="0" t="0" r="r" b="b"/>
              <a:pathLst>
                <a:path w="179" h="308">
                  <a:moveTo>
                    <a:pt x="84" y="308"/>
                  </a:moveTo>
                  <a:cubicBezTo>
                    <a:pt x="75" y="303"/>
                    <a:pt x="55" y="300"/>
                    <a:pt x="46" y="295"/>
                  </a:cubicBezTo>
                  <a:cubicBezTo>
                    <a:pt x="39" y="291"/>
                    <a:pt x="22" y="274"/>
                    <a:pt x="17" y="266"/>
                  </a:cubicBezTo>
                  <a:cubicBezTo>
                    <a:pt x="9" y="255"/>
                    <a:pt x="4" y="246"/>
                    <a:pt x="2" y="229"/>
                  </a:cubicBezTo>
                  <a:cubicBezTo>
                    <a:pt x="2" y="222"/>
                    <a:pt x="0" y="213"/>
                    <a:pt x="1" y="208"/>
                  </a:cubicBezTo>
                  <a:cubicBezTo>
                    <a:pt x="1" y="203"/>
                    <a:pt x="6" y="200"/>
                    <a:pt x="7" y="194"/>
                  </a:cubicBezTo>
                  <a:cubicBezTo>
                    <a:pt x="8" y="190"/>
                    <a:pt x="7" y="184"/>
                    <a:pt x="7" y="178"/>
                  </a:cubicBezTo>
                  <a:cubicBezTo>
                    <a:pt x="8" y="173"/>
                    <a:pt x="11" y="168"/>
                    <a:pt x="11" y="164"/>
                  </a:cubicBezTo>
                  <a:cubicBezTo>
                    <a:pt x="11" y="159"/>
                    <a:pt x="8" y="156"/>
                    <a:pt x="9" y="152"/>
                  </a:cubicBezTo>
                  <a:cubicBezTo>
                    <a:pt x="10" y="146"/>
                    <a:pt x="15" y="147"/>
                    <a:pt x="17" y="141"/>
                  </a:cubicBezTo>
                  <a:cubicBezTo>
                    <a:pt x="18" y="140"/>
                    <a:pt x="18" y="135"/>
                    <a:pt x="19" y="131"/>
                  </a:cubicBezTo>
                  <a:cubicBezTo>
                    <a:pt x="21" y="124"/>
                    <a:pt x="22" y="102"/>
                    <a:pt x="26" y="96"/>
                  </a:cubicBezTo>
                  <a:cubicBezTo>
                    <a:pt x="32" y="90"/>
                    <a:pt x="41" y="90"/>
                    <a:pt x="52" y="90"/>
                  </a:cubicBezTo>
                  <a:cubicBezTo>
                    <a:pt x="65" y="68"/>
                    <a:pt x="92" y="61"/>
                    <a:pt x="117" y="51"/>
                  </a:cubicBezTo>
                  <a:cubicBezTo>
                    <a:pt x="103" y="62"/>
                    <a:pt x="89" y="73"/>
                    <a:pt x="85" y="93"/>
                  </a:cubicBezTo>
                  <a:cubicBezTo>
                    <a:pt x="89" y="95"/>
                    <a:pt x="91" y="88"/>
                    <a:pt x="96" y="87"/>
                  </a:cubicBezTo>
                  <a:cubicBezTo>
                    <a:pt x="97" y="86"/>
                    <a:pt x="99" y="87"/>
                    <a:pt x="101" y="87"/>
                  </a:cubicBezTo>
                  <a:cubicBezTo>
                    <a:pt x="108" y="85"/>
                    <a:pt x="113" y="81"/>
                    <a:pt x="118" y="79"/>
                  </a:cubicBezTo>
                  <a:cubicBezTo>
                    <a:pt x="132" y="56"/>
                    <a:pt x="141" y="22"/>
                    <a:pt x="165" y="6"/>
                  </a:cubicBezTo>
                  <a:cubicBezTo>
                    <a:pt x="167" y="4"/>
                    <a:pt x="171" y="0"/>
                    <a:pt x="175" y="2"/>
                  </a:cubicBezTo>
                  <a:cubicBezTo>
                    <a:pt x="179" y="15"/>
                    <a:pt x="172" y="25"/>
                    <a:pt x="169" y="36"/>
                  </a:cubicBezTo>
                  <a:cubicBezTo>
                    <a:pt x="167" y="48"/>
                    <a:pt x="166" y="62"/>
                    <a:pt x="162" y="75"/>
                  </a:cubicBezTo>
                  <a:cubicBezTo>
                    <a:pt x="158" y="87"/>
                    <a:pt x="152" y="97"/>
                    <a:pt x="152" y="113"/>
                  </a:cubicBezTo>
                  <a:cubicBezTo>
                    <a:pt x="152" y="119"/>
                    <a:pt x="154" y="126"/>
                    <a:pt x="156" y="133"/>
                  </a:cubicBezTo>
                  <a:cubicBezTo>
                    <a:pt x="159" y="144"/>
                    <a:pt x="164" y="152"/>
                    <a:pt x="158" y="164"/>
                  </a:cubicBezTo>
                  <a:cubicBezTo>
                    <a:pt x="168" y="191"/>
                    <a:pt x="171" y="226"/>
                    <a:pt x="162" y="256"/>
                  </a:cubicBezTo>
                  <a:cubicBezTo>
                    <a:pt x="158" y="269"/>
                    <a:pt x="152" y="280"/>
                    <a:pt x="142" y="288"/>
                  </a:cubicBezTo>
                  <a:cubicBezTo>
                    <a:pt x="138" y="291"/>
                    <a:pt x="133" y="293"/>
                    <a:pt x="128" y="296"/>
                  </a:cubicBezTo>
                  <a:cubicBezTo>
                    <a:pt x="123" y="299"/>
                    <a:pt x="118" y="303"/>
                    <a:pt x="115" y="304"/>
                  </a:cubicBezTo>
                  <a:cubicBezTo>
                    <a:pt x="106" y="306"/>
                    <a:pt x="96" y="304"/>
                    <a:pt x="85" y="308"/>
                  </a:cubicBezTo>
                  <a:cubicBezTo>
                    <a:pt x="85" y="308"/>
                    <a:pt x="84" y="308"/>
                    <a:pt x="84" y="308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11" name="Freeform 22" descr="© INSCALE GmbH, 26.05.2010&#10;http://www.presentationload.com/"/>
            <p:cNvSpPr>
              <a:spLocks/>
            </p:cNvSpPr>
            <p:nvPr/>
          </p:nvSpPr>
          <p:spPr bwMode="gray">
            <a:xfrm>
              <a:off x="3910" y="1192"/>
              <a:ext cx="1428" cy="1357"/>
            </a:xfrm>
            <a:custGeom>
              <a:avLst/>
              <a:gdLst/>
              <a:ahLst/>
              <a:cxnLst>
                <a:cxn ang="0">
                  <a:pos x="723" y="53"/>
                </a:cxn>
                <a:cxn ang="0">
                  <a:pos x="723" y="54"/>
                </a:cxn>
                <a:cxn ang="0">
                  <a:pos x="674" y="96"/>
                </a:cxn>
                <a:cxn ang="0">
                  <a:pos x="11" y="687"/>
                </a:cxn>
                <a:cxn ang="0">
                  <a:pos x="9" y="687"/>
                </a:cxn>
                <a:cxn ang="0">
                  <a:pos x="1" y="683"/>
                </a:cxn>
                <a:cxn ang="0">
                  <a:pos x="0" y="674"/>
                </a:cxn>
                <a:cxn ang="0">
                  <a:pos x="47" y="628"/>
                </a:cxn>
                <a:cxn ang="0">
                  <a:pos x="92" y="585"/>
                </a:cxn>
                <a:cxn ang="0">
                  <a:pos x="539" y="171"/>
                </a:cxn>
                <a:cxn ang="0">
                  <a:pos x="707" y="15"/>
                </a:cxn>
                <a:cxn ang="0">
                  <a:pos x="721" y="3"/>
                </a:cxn>
                <a:cxn ang="0">
                  <a:pos x="723" y="53"/>
                </a:cxn>
              </a:cxnLst>
              <a:rect l="0" t="0" r="r" b="b"/>
              <a:pathLst>
                <a:path w="723" h="687">
                  <a:moveTo>
                    <a:pt x="723" y="53"/>
                  </a:moveTo>
                  <a:cubicBezTo>
                    <a:pt x="723" y="54"/>
                    <a:pt x="723" y="54"/>
                    <a:pt x="723" y="54"/>
                  </a:cubicBezTo>
                  <a:cubicBezTo>
                    <a:pt x="708" y="64"/>
                    <a:pt x="689" y="82"/>
                    <a:pt x="674" y="96"/>
                  </a:cubicBezTo>
                  <a:cubicBezTo>
                    <a:pt x="455" y="290"/>
                    <a:pt x="230" y="492"/>
                    <a:pt x="11" y="687"/>
                  </a:cubicBezTo>
                  <a:cubicBezTo>
                    <a:pt x="10" y="687"/>
                    <a:pt x="9" y="687"/>
                    <a:pt x="9" y="687"/>
                  </a:cubicBezTo>
                  <a:cubicBezTo>
                    <a:pt x="6" y="686"/>
                    <a:pt x="3" y="685"/>
                    <a:pt x="1" y="683"/>
                  </a:cubicBezTo>
                  <a:cubicBezTo>
                    <a:pt x="0" y="680"/>
                    <a:pt x="0" y="677"/>
                    <a:pt x="0" y="674"/>
                  </a:cubicBezTo>
                  <a:cubicBezTo>
                    <a:pt x="12" y="658"/>
                    <a:pt x="33" y="641"/>
                    <a:pt x="47" y="628"/>
                  </a:cubicBezTo>
                  <a:cubicBezTo>
                    <a:pt x="62" y="614"/>
                    <a:pt x="77" y="599"/>
                    <a:pt x="92" y="585"/>
                  </a:cubicBezTo>
                  <a:cubicBezTo>
                    <a:pt x="242" y="448"/>
                    <a:pt x="390" y="308"/>
                    <a:pt x="539" y="171"/>
                  </a:cubicBezTo>
                  <a:cubicBezTo>
                    <a:pt x="595" y="119"/>
                    <a:pt x="652" y="67"/>
                    <a:pt x="707" y="15"/>
                  </a:cubicBezTo>
                  <a:cubicBezTo>
                    <a:pt x="710" y="12"/>
                    <a:pt x="720" y="0"/>
                    <a:pt x="721" y="3"/>
                  </a:cubicBezTo>
                  <a:cubicBezTo>
                    <a:pt x="722" y="20"/>
                    <a:pt x="722" y="38"/>
                    <a:pt x="723" y="53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12" name="Freeform 23" descr="© INSCALE GmbH, 26.05.2010&#10;http://www.presentationload.com/"/>
            <p:cNvSpPr>
              <a:spLocks/>
            </p:cNvSpPr>
            <p:nvPr/>
          </p:nvSpPr>
          <p:spPr bwMode="gray">
            <a:xfrm>
              <a:off x="5328" y="906"/>
              <a:ext cx="150" cy="275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76" y="14"/>
                </a:cxn>
                <a:cxn ang="0">
                  <a:pos x="76" y="668"/>
                </a:cxn>
                <a:cxn ang="0">
                  <a:pos x="75" y="1346"/>
                </a:cxn>
                <a:cxn ang="0">
                  <a:pos x="0" y="1346"/>
                </a:cxn>
                <a:cxn ang="0">
                  <a:pos x="0" y="1263"/>
                </a:cxn>
                <a:cxn ang="0">
                  <a:pos x="4" y="14"/>
                </a:cxn>
              </a:cxnLst>
              <a:rect l="0" t="0" r="r" b="b"/>
              <a:pathLst>
                <a:path w="76" h="1346">
                  <a:moveTo>
                    <a:pt x="4" y="14"/>
                  </a:moveTo>
                  <a:cubicBezTo>
                    <a:pt x="25" y="0"/>
                    <a:pt x="51" y="0"/>
                    <a:pt x="76" y="14"/>
                  </a:cubicBezTo>
                  <a:cubicBezTo>
                    <a:pt x="76" y="165"/>
                    <a:pt x="76" y="517"/>
                    <a:pt x="76" y="668"/>
                  </a:cubicBezTo>
                  <a:cubicBezTo>
                    <a:pt x="74" y="876"/>
                    <a:pt x="76" y="1136"/>
                    <a:pt x="75" y="1346"/>
                  </a:cubicBezTo>
                  <a:cubicBezTo>
                    <a:pt x="50" y="1346"/>
                    <a:pt x="25" y="1346"/>
                    <a:pt x="0" y="1346"/>
                  </a:cubicBezTo>
                  <a:cubicBezTo>
                    <a:pt x="0" y="1334"/>
                    <a:pt x="0" y="1275"/>
                    <a:pt x="0" y="1263"/>
                  </a:cubicBezTo>
                  <a:cubicBezTo>
                    <a:pt x="3" y="915"/>
                    <a:pt x="2" y="363"/>
                    <a:pt x="4" y="14"/>
                  </a:cubicBezTo>
                  <a:close/>
                </a:path>
              </a:pathLst>
            </a:custGeom>
            <a:grpFill/>
            <a:ln w="9525">
              <a:solidFill>
                <a:srgbClr val="AFAFAF">
                  <a:alpha val="41000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424"/>
            <a:ext cx="8229600" cy="3172179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Como </a:t>
            </a:r>
            <a:r>
              <a:rPr lang="en-US" sz="6000" dirty="0" err="1" smtClean="0"/>
              <a:t>aproveitar</a:t>
            </a:r>
            <a:r>
              <a:rPr lang="en-US" sz="6000" dirty="0" smtClean="0"/>
              <a:t> </a:t>
            </a:r>
            <a:r>
              <a:rPr lang="en-US" sz="6000" dirty="0" err="1" smtClean="0"/>
              <a:t>espa</a:t>
            </a:r>
            <a:r>
              <a:rPr lang="en-US" sz="6000" dirty="0" err="1" smtClean="0"/>
              <a:t>ços</a:t>
            </a:r>
            <a:r>
              <a:rPr lang="en-US" sz="6000" dirty="0" smtClean="0"/>
              <a:t> </a:t>
            </a:r>
            <a:r>
              <a:rPr lang="en-US" sz="6000" dirty="0" err="1" smtClean="0"/>
              <a:t>urbanos</a:t>
            </a:r>
            <a:r>
              <a:rPr lang="en-US" sz="6000" dirty="0" smtClean="0"/>
              <a:t> </a:t>
            </a:r>
            <a:r>
              <a:rPr lang="en-US" sz="6000" dirty="0" err="1" smtClean="0"/>
              <a:t>para</a:t>
            </a:r>
            <a:r>
              <a:rPr lang="en-US" sz="6000" dirty="0" smtClean="0"/>
              <a:t> a </a:t>
            </a:r>
            <a:r>
              <a:rPr lang="en-US" sz="6000" dirty="0" err="1" smtClean="0"/>
              <a:t>produção</a:t>
            </a:r>
            <a:r>
              <a:rPr lang="en-US" sz="6000" dirty="0" smtClean="0"/>
              <a:t> de </a:t>
            </a:r>
            <a:r>
              <a:rPr lang="en-US" sz="6000" dirty="0" err="1" smtClean="0"/>
              <a:t>alimentos</a:t>
            </a:r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9648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9458" name="Picture 3" descr="Background2"/>
          <p:cNvPicPr>
            <a:picLocks noChangeAspect="1" noChangeArrowheads="1"/>
          </p:cNvPicPr>
          <p:nvPr/>
        </p:nvPicPr>
        <p:blipFill>
          <a:blip r:embed="rId3"/>
          <a:srcRect b="27245"/>
          <a:stretch>
            <a:fillRect/>
          </a:stretch>
        </p:blipFill>
        <p:spPr bwMode="gray">
          <a:xfrm>
            <a:off x="30602" y="-4203"/>
            <a:ext cx="9144000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14"/>
          <p:cNvSpPr>
            <a:spLocks noChangeArrowheads="1"/>
          </p:cNvSpPr>
          <p:nvPr/>
        </p:nvSpPr>
        <p:spPr bwMode="gray">
          <a:xfrm>
            <a:off x="45903" y="5004812"/>
            <a:ext cx="9144000" cy="1868487"/>
          </a:xfrm>
          <a:prstGeom prst="rect">
            <a:avLst/>
          </a:prstGeom>
          <a:solidFill>
            <a:srgbClr val="361C00"/>
          </a:solidFill>
          <a:ln w="14288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algn="l"/>
            <a:r>
              <a:rPr lang="en-US" sz="3200" b="1" dirty="0" smtClean="0"/>
              <a:t>Garden Tech</a:t>
            </a:r>
            <a:endParaRPr lang="de-DE" sz="3200" b="1" noProof="1" smtClean="0"/>
          </a:p>
        </p:txBody>
      </p:sp>
      <p:sp>
        <p:nvSpPr>
          <p:cNvPr id="19461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23850" y="763200"/>
            <a:ext cx="8496300" cy="336244"/>
          </a:xfrm>
        </p:spPr>
        <p:txBody>
          <a:bodyPr/>
          <a:lstStyle/>
          <a:p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autônomo</a:t>
            </a:r>
            <a:r>
              <a:rPr lang="en-US" sz="2400" dirty="0"/>
              <a:t> de </a:t>
            </a:r>
            <a:r>
              <a:rPr lang="en-US" sz="2400" dirty="0" err="1"/>
              <a:t>produção</a:t>
            </a:r>
            <a:r>
              <a:rPr lang="en-US" sz="2400" dirty="0"/>
              <a:t> de </a:t>
            </a:r>
            <a:r>
              <a:rPr lang="en-US" sz="2400" dirty="0" err="1"/>
              <a:t>alimentos</a:t>
            </a:r>
            <a:endParaRPr lang="de-DE" sz="2400" dirty="0" smtClean="0"/>
          </a:p>
        </p:txBody>
      </p:sp>
      <p:grpSp>
        <p:nvGrpSpPr>
          <p:cNvPr id="19462" name="Gruppieren 36"/>
          <p:cNvGrpSpPr>
            <a:grpSpLocks/>
          </p:cNvGrpSpPr>
          <p:nvPr/>
        </p:nvGrpSpPr>
        <p:grpSpPr bwMode="auto">
          <a:xfrm>
            <a:off x="2833688" y="1555750"/>
            <a:ext cx="3648075" cy="4268788"/>
            <a:chOff x="1620888" y="-15875"/>
            <a:chExt cx="5921325" cy="6929439"/>
          </a:xfrm>
        </p:grpSpPr>
        <p:sp>
          <p:nvSpPr>
            <p:cNvPr id="30" name="Freeform 6"/>
            <p:cNvSpPr>
              <a:spLocks/>
            </p:cNvSpPr>
            <p:nvPr/>
          </p:nvSpPr>
          <p:spPr bwMode="gray">
            <a:xfrm>
              <a:off x="1620888" y="2162176"/>
              <a:ext cx="2314576" cy="3149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4" y="136"/>
                </a:cxn>
                <a:cxn ang="0">
                  <a:pos x="514" y="302"/>
                </a:cxn>
                <a:cxn ang="0">
                  <a:pos x="571" y="490"/>
                </a:cxn>
                <a:cxn ang="0">
                  <a:pos x="617" y="840"/>
                </a:cxn>
                <a:cxn ang="0">
                  <a:pos x="468" y="589"/>
                </a:cxn>
                <a:cxn ang="0">
                  <a:pos x="215" y="493"/>
                </a:cxn>
                <a:cxn ang="0">
                  <a:pos x="92" y="256"/>
                </a:cxn>
                <a:cxn ang="0">
                  <a:pos x="0" y="0"/>
                </a:cxn>
              </a:cxnLst>
              <a:rect l="0" t="0" r="r" b="b"/>
              <a:pathLst>
                <a:path w="617" h="840">
                  <a:moveTo>
                    <a:pt x="0" y="0"/>
                  </a:moveTo>
                  <a:cubicBezTo>
                    <a:pt x="59" y="59"/>
                    <a:pt x="55" y="61"/>
                    <a:pt x="234" y="136"/>
                  </a:cubicBezTo>
                  <a:cubicBezTo>
                    <a:pt x="414" y="210"/>
                    <a:pt x="486" y="269"/>
                    <a:pt x="514" y="302"/>
                  </a:cubicBezTo>
                  <a:cubicBezTo>
                    <a:pt x="541" y="335"/>
                    <a:pt x="569" y="408"/>
                    <a:pt x="571" y="490"/>
                  </a:cubicBezTo>
                  <a:cubicBezTo>
                    <a:pt x="572" y="572"/>
                    <a:pt x="598" y="668"/>
                    <a:pt x="617" y="840"/>
                  </a:cubicBezTo>
                  <a:cubicBezTo>
                    <a:pt x="579" y="700"/>
                    <a:pt x="529" y="607"/>
                    <a:pt x="468" y="589"/>
                  </a:cubicBezTo>
                  <a:cubicBezTo>
                    <a:pt x="408" y="571"/>
                    <a:pt x="292" y="544"/>
                    <a:pt x="215" y="493"/>
                  </a:cubicBezTo>
                  <a:cubicBezTo>
                    <a:pt x="138" y="442"/>
                    <a:pt x="95" y="353"/>
                    <a:pt x="92" y="256"/>
                  </a:cubicBezTo>
                  <a:cubicBezTo>
                    <a:pt x="88" y="160"/>
                    <a:pt x="74" y="10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1"/>
              <a:tileRect/>
            </a:gra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gray">
            <a:xfrm>
              <a:off x="3990975" y="2533650"/>
              <a:ext cx="3551238" cy="1905000"/>
            </a:xfrm>
            <a:custGeom>
              <a:avLst/>
              <a:gdLst/>
              <a:ahLst/>
              <a:cxnLst>
                <a:cxn ang="0">
                  <a:pos x="53" y="382"/>
                </a:cxn>
                <a:cxn ang="0">
                  <a:pos x="111" y="214"/>
                </a:cxn>
                <a:cxn ang="0">
                  <a:pos x="327" y="43"/>
                </a:cxn>
                <a:cxn ang="0">
                  <a:pos x="610" y="4"/>
                </a:cxn>
                <a:cxn ang="0">
                  <a:pos x="829" y="56"/>
                </a:cxn>
                <a:cxn ang="0">
                  <a:pos x="947" y="71"/>
                </a:cxn>
                <a:cxn ang="0">
                  <a:pos x="564" y="119"/>
                </a:cxn>
                <a:cxn ang="0">
                  <a:pos x="205" y="211"/>
                </a:cxn>
                <a:cxn ang="0">
                  <a:pos x="19" y="508"/>
                </a:cxn>
                <a:cxn ang="0">
                  <a:pos x="53" y="382"/>
                </a:cxn>
              </a:cxnLst>
              <a:rect l="0" t="0" r="r" b="b"/>
              <a:pathLst>
                <a:path w="947" h="508">
                  <a:moveTo>
                    <a:pt x="53" y="382"/>
                  </a:moveTo>
                  <a:cubicBezTo>
                    <a:pt x="71" y="328"/>
                    <a:pt x="81" y="259"/>
                    <a:pt x="111" y="214"/>
                  </a:cubicBezTo>
                  <a:cubicBezTo>
                    <a:pt x="140" y="169"/>
                    <a:pt x="219" y="77"/>
                    <a:pt x="327" y="43"/>
                  </a:cubicBezTo>
                  <a:cubicBezTo>
                    <a:pt x="436" y="8"/>
                    <a:pt x="546" y="0"/>
                    <a:pt x="610" y="4"/>
                  </a:cubicBezTo>
                  <a:cubicBezTo>
                    <a:pt x="718" y="11"/>
                    <a:pt x="767" y="44"/>
                    <a:pt x="829" y="56"/>
                  </a:cubicBezTo>
                  <a:cubicBezTo>
                    <a:pt x="890" y="67"/>
                    <a:pt x="933" y="80"/>
                    <a:pt x="947" y="71"/>
                  </a:cubicBezTo>
                  <a:cubicBezTo>
                    <a:pt x="921" y="88"/>
                    <a:pt x="645" y="134"/>
                    <a:pt x="564" y="119"/>
                  </a:cubicBezTo>
                  <a:cubicBezTo>
                    <a:pt x="483" y="103"/>
                    <a:pt x="283" y="164"/>
                    <a:pt x="205" y="211"/>
                  </a:cubicBezTo>
                  <a:cubicBezTo>
                    <a:pt x="127" y="259"/>
                    <a:pt x="21" y="497"/>
                    <a:pt x="19" y="508"/>
                  </a:cubicBezTo>
                  <a:cubicBezTo>
                    <a:pt x="0" y="493"/>
                    <a:pt x="46" y="401"/>
                    <a:pt x="53" y="3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10800000" scaled="1"/>
              <a:tileRect/>
            </a:gra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gray">
            <a:xfrm>
              <a:off x="3473450" y="-15875"/>
              <a:ext cx="1536700" cy="2763838"/>
            </a:xfrm>
            <a:custGeom>
              <a:avLst/>
              <a:gdLst/>
              <a:ahLst/>
              <a:cxnLst>
                <a:cxn ang="0">
                  <a:pos x="128" y="726"/>
                </a:cxn>
                <a:cxn ang="0">
                  <a:pos x="200" y="659"/>
                </a:cxn>
                <a:cxn ang="0">
                  <a:pos x="279" y="572"/>
                </a:cxn>
                <a:cxn ang="0">
                  <a:pos x="333" y="499"/>
                </a:cxn>
                <a:cxn ang="0">
                  <a:pos x="393" y="320"/>
                </a:cxn>
                <a:cxn ang="0">
                  <a:pos x="169" y="84"/>
                </a:cxn>
                <a:cxn ang="0">
                  <a:pos x="0" y="0"/>
                </a:cxn>
                <a:cxn ang="0">
                  <a:pos x="40" y="85"/>
                </a:cxn>
                <a:cxn ang="0">
                  <a:pos x="60" y="211"/>
                </a:cxn>
                <a:cxn ang="0">
                  <a:pos x="32" y="374"/>
                </a:cxn>
                <a:cxn ang="0">
                  <a:pos x="82" y="699"/>
                </a:cxn>
                <a:cxn ang="0">
                  <a:pos x="128" y="726"/>
                </a:cxn>
              </a:cxnLst>
              <a:rect l="0" t="0" r="r" b="b"/>
              <a:pathLst>
                <a:path w="410" h="737">
                  <a:moveTo>
                    <a:pt x="128" y="726"/>
                  </a:moveTo>
                  <a:cubicBezTo>
                    <a:pt x="151" y="711"/>
                    <a:pt x="175" y="685"/>
                    <a:pt x="200" y="659"/>
                  </a:cubicBezTo>
                  <a:cubicBezTo>
                    <a:pt x="226" y="633"/>
                    <a:pt x="254" y="586"/>
                    <a:pt x="279" y="572"/>
                  </a:cubicBezTo>
                  <a:cubicBezTo>
                    <a:pt x="304" y="558"/>
                    <a:pt x="321" y="528"/>
                    <a:pt x="333" y="499"/>
                  </a:cubicBezTo>
                  <a:cubicBezTo>
                    <a:pt x="344" y="469"/>
                    <a:pt x="410" y="397"/>
                    <a:pt x="393" y="320"/>
                  </a:cubicBezTo>
                  <a:cubicBezTo>
                    <a:pt x="376" y="243"/>
                    <a:pt x="289" y="120"/>
                    <a:pt x="169" y="84"/>
                  </a:cubicBezTo>
                  <a:cubicBezTo>
                    <a:pt x="48" y="49"/>
                    <a:pt x="15" y="18"/>
                    <a:pt x="0" y="0"/>
                  </a:cubicBezTo>
                  <a:cubicBezTo>
                    <a:pt x="25" y="40"/>
                    <a:pt x="34" y="70"/>
                    <a:pt x="40" y="85"/>
                  </a:cubicBezTo>
                  <a:cubicBezTo>
                    <a:pt x="47" y="100"/>
                    <a:pt x="74" y="193"/>
                    <a:pt x="60" y="211"/>
                  </a:cubicBezTo>
                  <a:cubicBezTo>
                    <a:pt x="47" y="229"/>
                    <a:pt x="18" y="359"/>
                    <a:pt x="32" y="374"/>
                  </a:cubicBezTo>
                  <a:cubicBezTo>
                    <a:pt x="46" y="389"/>
                    <a:pt x="86" y="683"/>
                    <a:pt x="82" y="699"/>
                  </a:cubicBezTo>
                  <a:cubicBezTo>
                    <a:pt x="77" y="715"/>
                    <a:pt x="110" y="737"/>
                    <a:pt x="128" y="7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1"/>
              <a:tileRect/>
            </a:gra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127000" dist="50800" dir="8100000">
                <a:prstClr val="black">
                  <a:alpha val="92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gray">
            <a:xfrm>
              <a:off x="4002088" y="2800350"/>
              <a:ext cx="3540125" cy="1698625"/>
            </a:xfrm>
            <a:custGeom>
              <a:avLst/>
              <a:gdLst/>
              <a:ahLst/>
              <a:cxnLst>
                <a:cxn ang="0">
                  <a:pos x="50" y="311"/>
                </a:cxn>
                <a:cxn ang="0">
                  <a:pos x="194" y="125"/>
                </a:cxn>
                <a:cxn ang="0">
                  <a:pos x="486" y="15"/>
                </a:cxn>
                <a:cxn ang="0">
                  <a:pos x="752" y="36"/>
                </a:cxn>
                <a:cxn ang="0">
                  <a:pos x="944" y="0"/>
                </a:cxn>
                <a:cxn ang="0">
                  <a:pos x="701" y="138"/>
                </a:cxn>
                <a:cxn ang="0">
                  <a:pos x="463" y="200"/>
                </a:cxn>
                <a:cxn ang="0">
                  <a:pos x="167" y="247"/>
                </a:cxn>
                <a:cxn ang="0">
                  <a:pos x="16" y="437"/>
                </a:cxn>
                <a:cxn ang="0">
                  <a:pos x="50" y="311"/>
                </a:cxn>
              </a:cxnLst>
              <a:rect l="0" t="0" r="r" b="b"/>
              <a:pathLst>
                <a:path w="944" h="453">
                  <a:moveTo>
                    <a:pt x="50" y="311"/>
                  </a:moveTo>
                  <a:cubicBezTo>
                    <a:pt x="73" y="268"/>
                    <a:pt x="109" y="193"/>
                    <a:pt x="194" y="125"/>
                  </a:cubicBezTo>
                  <a:cubicBezTo>
                    <a:pt x="280" y="56"/>
                    <a:pt x="419" y="13"/>
                    <a:pt x="486" y="15"/>
                  </a:cubicBezTo>
                  <a:cubicBezTo>
                    <a:pt x="554" y="18"/>
                    <a:pt x="704" y="34"/>
                    <a:pt x="752" y="36"/>
                  </a:cubicBezTo>
                  <a:cubicBezTo>
                    <a:pt x="800" y="37"/>
                    <a:pt x="918" y="8"/>
                    <a:pt x="944" y="0"/>
                  </a:cubicBezTo>
                  <a:cubicBezTo>
                    <a:pt x="903" y="41"/>
                    <a:pt x="760" y="112"/>
                    <a:pt x="701" y="138"/>
                  </a:cubicBezTo>
                  <a:cubicBezTo>
                    <a:pt x="643" y="164"/>
                    <a:pt x="561" y="211"/>
                    <a:pt x="463" y="200"/>
                  </a:cubicBezTo>
                  <a:cubicBezTo>
                    <a:pt x="366" y="189"/>
                    <a:pt x="228" y="180"/>
                    <a:pt x="167" y="247"/>
                  </a:cubicBezTo>
                  <a:cubicBezTo>
                    <a:pt x="107" y="313"/>
                    <a:pt x="31" y="422"/>
                    <a:pt x="16" y="437"/>
                  </a:cubicBezTo>
                  <a:cubicBezTo>
                    <a:pt x="0" y="453"/>
                    <a:pt x="40" y="329"/>
                    <a:pt x="50" y="31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1"/>
              <a:tileRect/>
            </a:gradFill>
            <a:ln w="15875" cap="flat">
              <a:noFill/>
              <a:prstDash val="solid"/>
              <a:miter lim="800000"/>
              <a:headEnd/>
              <a:tailEnd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latin typeface="+mn-lt"/>
                <a:cs typeface="+mn-cs"/>
              </a:endParaRPr>
            </a:p>
          </p:txBody>
        </p:sp>
        <p:sp>
          <p:nvSpPr>
            <p:cNvPr id="19485" name="Freeform 10"/>
            <p:cNvSpPr>
              <a:spLocks/>
            </p:cNvSpPr>
            <p:nvPr/>
          </p:nvSpPr>
          <p:spPr bwMode="gray">
            <a:xfrm>
              <a:off x="2794000" y="-15875"/>
              <a:ext cx="1057275" cy="2954338"/>
            </a:xfrm>
            <a:custGeom>
              <a:avLst/>
              <a:gdLst>
                <a:gd name="T0" fmla="*/ 267 w 282"/>
                <a:gd name="T1" fmla="*/ 774 h 788"/>
                <a:gd name="T2" fmla="*/ 102 w 282"/>
                <a:gd name="T3" fmla="*/ 517 h 788"/>
                <a:gd name="T4" fmla="*/ 80 w 282"/>
                <a:gd name="T5" fmla="*/ 213 h 788"/>
                <a:gd name="T6" fmla="*/ 181 w 282"/>
                <a:gd name="T7" fmla="*/ 0 h 788"/>
                <a:gd name="T8" fmla="*/ 263 w 282"/>
                <a:gd name="T9" fmla="*/ 181 h 788"/>
                <a:gd name="T10" fmla="*/ 225 w 282"/>
                <a:gd name="T11" fmla="*/ 362 h 788"/>
                <a:gd name="T12" fmla="*/ 282 w 282"/>
                <a:gd name="T13" fmla="*/ 565 h 788"/>
                <a:gd name="T14" fmla="*/ 269 w 282"/>
                <a:gd name="T15" fmla="*/ 705 h 788"/>
                <a:gd name="T16" fmla="*/ 267 w 282"/>
                <a:gd name="T17" fmla="*/ 774 h 7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2"/>
                <a:gd name="T28" fmla="*/ 0 h 788"/>
                <a:gd name="T29" fmla="*/ 282 w 282"/>
                <a:gd name="T30" fmla="*/ 788 h 78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2" h="788">
                  <a:moveTo>
                    <a:pt x="267" y="774"/>
                  </a:moveTo>
                  <a:cubicBezTo>
                    <a:pt x="243" y="724"/>
                    <a:pt x="146" y="569"/>
                    <a:pt x="102" y="517"/>
                  </a:cubicBezTo>
                  <a:cubicBezTo>
                    <a:pt x="58" y="465"/>
                    <a:pt x="0" y="336"/>
                    <a:pt x="80" y="213"/>
                  </a:cubicBezTo>
                  <a:cubicBezTo>
                    <a:pt x="160" y="90"/>
                    <a:pt x="185" y="54"/>
                    <a:pt x="181" y="0"/>
                  </a:cubicBezTo>
                  <a:cubicBezTo>
                    <a:pt x="203" y="20"/>
                    <a:pt x="272" y="121"/>
                    <a:pt x="263" y="181"/>
                  </a:cubicBezTo>
                  <a:cubicBezTo>
                    <a:pt x="253" y="241"/>
                    <a:pt x="201" y="305"/>
                    <a:pt x="225" y="362"/>
                  </a:cubicBezTo>
                  <a:cubicBezTo>
                    <a:pt x="249" y="419"/>
                    <a:pt x="281" y="519"/>
                    <a:pt x="282" y="565"/>
                  </a:cubicBezTo>
                  <a:cubicBezTo>
                    <a:pt x="282" y="609"/>
                    <a:pt x="275" y="679"/>
                    <a:pt x="269" y="705"/>
                  </a:cubicBezTo>
                  <a:cubicBezTo>
                    <a:pt x="264" y="728"/>
                    <a:pt x="274" y="788"/>
                    <a:pt x="267" y="774"/>
                  </a:cubicBezTo>
                  <a:close/>
                </a:path>
              </a:pathLst>
            </a:custGeom>
            <a:gradFill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1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486" name="Freeform 11"/>
            <p:cNvSpPr>
              <a:spLocks/>
            </p:cNvSpPr>
            <p:nvPr/>
          </p:nvSpPr>
          <p:spPr bwMode="gray">
            <a:xfrm>
              <a:off x="2033589" y="2008189"/>
              <a:ext cx="4203700" cy="4905375"/>
            </a:xfrm>
            <a:custGeom>
              <a:avLst/>
              <a:gdLst>
                <a:gd name="T0" fmla="*/ 1113 w 1121"/>
                <a:gd name="T1" fmla="*/ 1106 h 1308"/>
                <a:gd name="T2" fmla="*/ 770 w 1121"/>
                <a:gd name="T3" fmla="*/ 1147 h 1308"/>
                <a:gd name="T4" fmla="*/ 600 w 1121"/>
                <a:gd name="T5" fmla="*/ 1059 h 1308"/>
                <a:gd name="T6" fmla="*/ 564 w 1121"/>
                <a:gd name="T7" fmla="*/ 919 h 1308"/>
                <a:gd name="T8" fmla="*/ 545 w 1121"/>
                <a:gd name="T9" fmla="*/ 818 h 1308"/>
                <a:gd name="T10" fmla="*/ 541 w 1121"/>
                <a:gd name="T11" fmla="*/ 648 h 1308"/>
                <a:gd name="T12" fmla="*/ 581 w 1121"/>
                <a:gd name="T13" fmla="*/ 390 h 1308"/>
                <a:gd name="T14" fmla="*/ 518 w 1121"/>
                <a:gd name="T15" fmla="*/ 219 h 1308"/>
                <a:gd name="T16" fmla="*/ 500 w 1121"/>
                <a:gd name="T17" fmla="*/ 76 h 1308"/>
                <a:gd name="T18" fmla="*/ 484 w 1121"/>
                <a:gd name="T19" fmla="*/ 41 h 1308"/>
                <a:gd name="T20" fmla="*/ 467 w 1121"/>
                <a:gd name="T21" fmla="*/ 182 h 1308"/>
                <a:gd name="T22" fmla="*/ 521 w 1121"/>
                <a:gd name="T23" fmla="*/ 399 h 1308"/>
                <a:gd name="T24" fmla="*/ 488 w 1121"/>
                <a:gd name="T25" fmla="*/ 629 h 1308"/>
                <a:gd name="T26" fmla="*/ 511 w 1121"/>
                <a:gd name="T27" fmla="*/ 941 h 1308"/>
                <a:gd name="T28" fmla="*/ 452 w 1121"/>
                <a:gd name="T29" fmla="*/ 1066 h 1308"/>
                <a:gd name="T30" fmla="*/ 244 w 1121"/>
                <a:gd name="T31" fmla="*/ 1152 h 1308"/>
                <a:gd name="T32" fmla="*/ 15 w 1121"/>
                <a:gd name="T33" fmla="*/ 1197 h 1308"/>
                <a:gd name="T34" fmla="*/ 511 w 1121"/>
                <a:gd name="T35" fmla="*/ 1074 h 1308"/>
                <a:gd name="T36" fmla="*/ 540 w 1121"/>
                <a:gd name="T37" fmla="*/ 1132 h 1308"/>
                <a:gd name="T38" fmla="*/ 573 w 1121"/>
                <a:gd name="T39" fmla="*/ 1236 h 1308"/>
                <a:gd name="T40" fmla="*/ 363 w 1121"/>
                <a:gd name="T41" fmla="*/ 1301 h 1308"/>
                <a:gd name="T42" fmla="*/ 654 w 1121"/>
                <a:gd name="T43" fmla="*/ 1246 h 1308"/>
                <a:gd name="T44" fmla="*/ 644 w 1121"/>
                <a:gd name="T45" fmla="*/ 1170 h 1308"/>
                <a:gd name="T46" fmla="*/ 962 w 1121"/>
                <a:gd name="T47" fmla="*/ 1183 h 1308"/>
                <a:gd name="T48" fmla="*/ 1113 w 1121"/>
                <a:gd name="T49" fmla="*/ 1106 h 13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21"/>
                <a:gd name="T76" fmla="*/ 0 h 1308"/>
                <a:gd name="T77" fmla="*/ 1121 w 1121"/>
                <a:gd name="T78" fmla="*/ 1308 h 130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21" h="1308">
                  <a:moveTo>
                    <a:pt x="1113" y="1106"/>
                  </a:moveTo>
                  <a:cubicBezTo>
                    <a:pt x="1105" y="1111"/>
                    <a:pt x="896" y="1164"/>
                    <a:pt x="770" y="1147"/>
                  </a:cubicBezTo>
                  <a:cubicBezTo>
                    <a:pt x="644" y="1130"/>
                    <a:pt x="622" y="1088"/>
                    <a:pt x="600" y="1059"/>
                  </a:cubicBezTo>
                  <a:cubicBezTo>
                    <a:pt x="579" y="1031"/>
                    <a:pt x="569" y="967"/>
                    <a:pt x="564" y="919"/>
                  </a:cubicBezTo>
                  <a:cubicBezTo>
                    <a:pt x="566" y="889"/>
                    <a:pt x="547" y="838"/>
                    <a:pt x="545" y="818"/>
                  </a:cubicBezTo>
                  <a:cubicBezTo>
                    <a:pt x="542" y="782"/>
                    <a:pt x="526" y="712"/>
                    <a:pt x="541" y="648"/>
                  </a:cubicBezTo>
                  <a:cubicBezTo>
                    <a:pt x="555" y="584"/>
                    <a:pt x="596" y="496"/>
                    <a:pt x="581" y="390"/>
                  </a:cubicBezTo>
                  <a:cubicBezTo>
                    <a:pt x="575" y="344"/>
                    <a:pt x="527" y="248"/>
                    <a:pt x="518" y="219"/>
                  </a:cubicBezTo>
                  <a:cubicBezTo>
                    <a:pt x="509" y="191"/>
                    <a:pt x="503" y="108"/>
                    <a:pt x="500" y="76"/>
                  </a:cubicBezTo>
                  <a:cubicBezTo>
                    <a:pt x="496" y="45"/>
                    <a:pt x="481" y="0"/>
                    <a:pt x="484" y="41"/>
                  </a:cubicBezTo>
                  <a:cubicBezTo>
                    <a:pt x="487" y="81"/>
                    <a:pt x="474" y="130"/>
                    <a:pt x="467" y="182"/>
                  </a:cubicBezTo>
                  <a:cubicBezTo>
                    <a:pt x="459" y="234"/>
                    <a:pt x="491" y="306"/>
                    <a:pt x="521" y="399"/>
                  </a:cubicBezTo>
                  <a:cubicBezTo>
                    <a:pt x="551" y="493"/>
                    <a:pt x="506" y="544"/>
                    <a:pt x="488" y="629"/>
                  </a:cubicBezTo>
                  <a:cubicBezTo>
                    <a:pt x="470" y="714"/>
                    <a:pt x="496" y="862"/>
                    <a:pt x="511" y="941"/>
                  </a:cubicBezTo>
                  <a:cubicBezTo>
                    <a:pt x="516" y="1004"/>
                    <a:pt x="495" y="1030"/>
                    <a:pt x="452" y="1066"/>
                  </a:cubicBezTo>
                  <a:cubicBezTo>
                    <a:pt x="409" y="1102"/>
                    <a:pt x="343" y="1121"/>
                    <a:pt x="244" y="1152"/>
                  </a:cubicBezTo>
                  <a:cubicBezTo>
                    <a:pt x="145" y="1184"/>
                    <a:pt x="0" y="1196"/>
                    <a:pt x="15" y="1197"/>
                  </a:cubicBezTo>
                  <a:cubicBezTo>
                    <a:pt x="305" y="1213"/>
                    <a:pt x="502" y="1083"/>
                    <a:pt x="511" y="1074"/>
                  </a:cubicBezTo>
                  <a:cubicBezTo>
                    <a:pt x="520" y="1064"/>
                    <a:pt x="522" y="1105"/>
                    <a:pt x="540" y="1132"/>
                  </a:cubicBezTo>
                  <a:cubicBezTo>
                    <a:pt x="559" y="1159"/>
                    <a:pt x="587" y="1192"/>
                    <a:pt x="573" y="1236"/>
                  </a:cubicBezTo>
                  <a:cubicBezTo>
                    <a:pt x="560" y="1280"/>
                    <a:pt x="304" y="1294"/>
                    <a:pt x="363" y="1301"/>
                  </a:cubicBezTo>
                  <a:cubicBezTo>
                    <a:pt x="422" y="1308"/>
                    <a:pt x="620" y="1288"/>
                    <a:pt x="654" y="1246"/>
                  </a:cubicBezTo>
                  <a:cubicBezTo>
                    <a:pt x="668" y="1229"/>
                    <a:pt x="656" y="1198"/>
                    <a:pt x="644" y="1170"/>
                  </a:cubicBezTo>
                  <a:cubicBezTo>
                    <a:pt x="695" y="1215"/>
                    <a:pt x="885" y="1199"/>
                    <a:pt x="962" y="1183"/>
                  </a:cubicBezTo>
                  <a:cubicBezTo>
                    <a:pt x="1038" y="1167"/>
                    <a:pt x="1121" y="1101"/>
                    <a:pt x="1113" y="1106"/>
                  </a:cubicBezTo>
                  <a:close/>
                </a:path>
              </a:pathLst>
            </a:custGeom>
            <a:gradFill rotWithShape="1"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1"/>
            </a:gra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463" name="Freeform 60"/>
          <p:cNvSpPr>
            <a:spLocks/>
          </p:cNvSpPr>
          <p:nvPr/>
        </p:nvSpPr>
        <p:spPr bwMode="gray">
          <a:xfrm>
            <a:off x="5719763" y="5948363"/>
            <a:ext cx="1331912" cy="446087"/>
          </a:xfrm>
          <a:custGeom>
            <a:avLst/>
            <a:gdLst>
              <a:gd name="T0" fmla="*/ 14 w 649"/>
              <a:gd name="T1" fmla="*/ 179 h 217"/>
              <a:gd name="T2" fmla="*/ 14 w 649"/>
              <a:gd name="T3" fmla="*/ 127 h 217"/>
              <a:gd name="T4" fmla="*/ 52 w 649"/>
              <a:gd name="T5" fmla="*/ 103 h 217"/>
              <a:gd name="T6" fmla="*/ 97 w 649"/>
              <a:gd name="T7" fmla="*/ 89 h 217"/>
              <a:gd name="T8" fmla="*/ 145 w 649"/>
              <a:gd name="T9" fmla="*/ 57 h 217"/>
              <a:gd name="T10" fmla="*/ 203 w 649"/>
              <a:gd name="T11" fmla="*/ 40 h 217"/>
              <a:gd name="T12" fmla="*/ 269 w 649"/>
              <a:gd name="T13" fmla="*/ 15 h 217"/>
              <a:gd name="T14" fmla="*/ 348 w 649"/>
              <a:gd name="T15" fmla="*/ 5 h 217"/>
              <a:gd name="T16" fmla="*/ 428 w 649"/>
              <a:gd name="T17" fmla="*/ 17 h 217"/>
              <a:gd name="T18" fmla="*/ 457 w 649"/>
              <a:gd name="T19" fmla="*/ 30 h 217"/>
              <a:gd name="T20" fmla="*/ 504 w 649"/>
              <a:gd name="T21" fmla="*/ 58 h 217"/>
              <a:gd name="T22" fmla="*/ 554 w 649"/>
              <a:gd name="T23" fmla="*/ 75 h 217"/>
              <a:gd name="T24" fmla="*/ 587 w 649"/>
              <a:gd name="T25" fmla="*/ 109 h 217"/>
              <a:gd name="T26" fmla="*/ 627 w 649"/>
              <a:gd name="T27" fmla="*/ 142 h 217"/>
              <a:gd name="T28" fmla="*/ 649 w 649"/>
              <a:gd name="T29" fmla="*/ 169 h 217"/>
              <a:gd name="T30" fmla="*/ 575 w 649"/>
              <a:gd name="T31" fmla="*/ 185 h 217"/>
              <a:gd name="T32" fmla="*/ 508 w 649"/>
              <a:gd name="T33" fmla="*/ 193 h 217"/>
              <a:gd name="T34" fmla="*/ 477 w 649"/>
              <a:gd name="T35" fmla="*/ 193 h 217"/>
              <a:gd name="T36" fmla="*/ 431 w 649"/>
              <a:gd name="T37" fmla="*/ 197 h 217"/>
              <a:gd name="T38" fmla="*/ 336 w 649"/>
              <a:gd name="T39" fmla="*/ 197 h 217"/>
              <a:gd name="T40" fmla="*/ 318 w 649"/>
              <a:gd name="T41" fmla="*/ 211 h 217"/>
              <a:gd name="T42" fmla="*/ 280 w 649"/>
              <a:gd name="T43" fmla="*/ 196 h 217"/>
              <a:gd name="T44" fmla="*/ 245 w 649"/>
              <a:gd name="T45" fmla="*/ 204 h 217"/>
              <a:gd name="T46" fmla="*/ 199 w 649"/>
              <a:gd name="T47" fmla="*/ 196 h 217"/>
              <a:gd name="T48" fmla="*/ 161 w 649"/>
              <a:gd name="T49" fmla="*/ 203 h 217"/>
              <a:gd name="T50" fmla="*/ 104 w 649"/>
              <a:gd name="T51" fmla="*/ 211 h 217"/>
              <a:gd name="T52" fmla="*/ 76 w 649"/>
              <a:gd name="T53" fmla="*/ 194 h 217"/>
              <a:gd name="T54" fmla="*/ 14 w 649"/>
              <a:gd name="T55" fmla="*/ 179 h 21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49"/>
              <a:gd name="T85" fmla="*/ 0 h 217"/>
              <a:gd name="T86" fmla="*/ 649 w 649"/>
              <a:gd name="T87" fmla="*/ 217 h 217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49" h="217">
                <a:moveTo>
                  <a:pt x="14" y="179"/>
                </a:moveTo>
                <a:cubicBezTo>
                  <a:pt x="9" y="155"/>
                  <a:pt x="0" y="128"/>
                  <a:pt x="14" y="127"/>
                </a:cubicBezTo>
                <a:cubicBezTo>
                  <a:pt x="28" y="126"/>
                  <a:pt x="44" y="112"/>
                  <a:pt x="52" y="103"/>
                </a:cubicBezTo>
                <a:cubicBezTo>
                  <a:pt x="59" y="95"/>
                  <a:pt x="96" y="99"/>
                  <a:pt x="97" y="89"/>
                </a:cubicBezTo>
                <a:cubicBezTo>
                  <a:pt x="99" y="79"/>
                  <a:pt x="123" y="51"/>
                  <a:pt x="145" y="57"/>
                </a:cubicBezTo>
                <a:cubicBezTo>
                  <a:pt x="168" y="62"/>
                  <a:pt x="190" y="48"/>
                  <a:pt x="203" y="40"/>
                </a:cubicBezTo>
                <a:cubicBezTo>
                  <a:pt x="215" y="31"/>
                  <a:pt x="252" y="19"/>
                  <a:pt x="269" y="15"/>
                </a:cubicBezTo>
                <a:cubicBezTo>
                  <a:pt x="287" y="10"/>
                  <a:pt x="318" y="0"/>
                  <a:pt x="348" y="5"/>
                </a:cubicBezTo>
                <a:cubicBezTo>
                  <a:pt x="377" y="9"/>
                  <a:pt x="415" y="19"/>
                  <a:pt x="428" y="17"/>
                </a:cubicBezTo>
                <a:cubicBezTo>
                  <a:pt x="440" y="16"/>
                  <a:pt x="442" y="21"/>
                  <a:pt x="457" y="30"/>
                </a:cubicBezTo>
                <a:cubicBezTo>
                  <a:pt x="473" y="38"/>
                  <a:pt x="478" y="55"/>
                  <a:pt x="504" y="58"/>
                </a:cubicBezTo>
                <a:cubicBezTo>
                  <a:pt x="529" y="61"/>
                  <a:pt x="553" y="65"/>
                  <a:pt x="554" y="75"/>
                </a:cubicBezTo>
                <a:cubicBezTo>
                  <a:pt x="556" y="85"/>
                  <a:pt x="564" y="95"/>
                  <a:pt x="587" y="109"/>
                </a:cubicBezTo>
                <a:cubicBezTo>
                  <a:pt x="609" y="123"/>
                  <a:pt x="622" y="131"/>
                  <a:pt x="627" y="142"/>
                </a:cubicBezTo>
                <a:cubicBezTo>
                  <a:pt x="633" y="154"/>
                  <a:pt x="649" y="157"/>
                  <a:pt x="649" y="169"/>
                </a:cubicBezTo>
                <a:cubicBezTo>
                  <a:pt x="649" y="182"/>
                  <a:pt x="595" y="180"/>
                  <a:pt x="575" y="185"/>
                </a:cubicBezTo>
                <a:cubicBezTo>
                  <a:pt x="556" y="189"/>
                  <a:pt x="514" y="183"/>
                  <a:pt x="508" y="193"/>
                </a:cubicBezTo>
                <a:cubicBezTo>
                  <a:pt x="502" y="203"/>
                  <a:pt x="491" y="190"/>
                  <a:pt x="477" y="193"/>
                </a:cubicBezTo>
                <a:cubicBezTo>
                  <a:pt x="463" y="196"/>
                  <a:pt x="447" y="196"/>
                  <a:pt x="431" y="197"/>
                </a:cubicBezTo>
                <a:cubicBezTo>
                  <a:pt x="414" y="197"/>
                  <a:pt x="346" y="195"/>
                  <a:pt x="336" y="197"/>
                </a:cubicBezTo>
                <a:cubicBezTo>
                  <a:pt x="327" y="199"/>
                  <a:pt x="341" y="213"/>
                  <a:pt x="318" y="211"/>
                </a:cubicBezTo>
                <a:cubicBezTo>
                  <a:pt x="296" y="210"/>
                  <a:pt x="297" y="187"/>
                  <a:pt x="280" y="196"/>
                </a:cubicBezTo>
                <a:cubicBezTo>
                  <a:pt x="262" y="204"/>
                  <a:pt x="265" y="195"/>
                  <a:pt x="245" y="204"/>
                </a:cubicBezTo>
                <a:cubicBezTo>
                  <a:pt x="225" y="214"/>
                  <a:pt x="214" y="186"/>
                  <a:pt x="199" y="196"/>
                </a:cubicBezTo>
                <a:cubicBezTo>
                  <a:pt x="183" y="206"/>
                  <a:pt x="179" y="195"/>
                  <a:pt x="161" y="203"/>
                </a:cubicBezTo>
                <a:cubicBezTo>
                  <a:pt x="142" y="211"/>
                  <a:pt x="117" y="217"/>
                  <a:pt x="104" y="211"/>
                </a:cubicBezTo>
                <a:cubicBezTo>
                  <a:pt x="92" y="206"/>
                  <a:pt x="97" y="190"/>
                  <a:pt x="76" y="194"/>
                </a:cubicBezTo>
                <a:cubicBezTo>
                  <a:pt x="55" y="199"/>
                  <a:pt x="18" y="193"/>
                  <a:pt x="14" y="179"/>
                </a:cubicBezTo>
                <a:close/>
              </a:path>
            </a:pathLst>
          </a:custGeom>
          <a:solidFill>
            <a:srgbClr val="361C00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 bwMode="gray">
          <a:xfrm rot="16200000">
            <a:off x="5385827" y="1985093"/>
            <a:ext cx="1799761" cy="36036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algn="ctr" defTabSz="8016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b="1" noProof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6465887" y="1271700"/>
            <a:ext cx="1798172" cy="1799762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Clr>
                <a:srgbClr val="808080"/>
              </a:buClr>
              <a:defRPr/>
            </a:pPr>
            <a:r>
              <a:rPr lang="de-DE" sz="2000" noProof="1" smtClean="0">
                <a:solidFill>
                  <a:srgbClr val="000000"/>
                </a:solidFill>
                <a:latin typeface="+mn-lt"/>
              </a:rPr>
              <a:t>Controle de ilumina</a:t>
            </a:r>
            <a:r>
              <a:rPr lang="de-DE" sz="2000" noProof="1" smtClean="0">
                <a:solidFill>
                  <a:srgbClr val="000000"/>
                </a:solidFill>
                <a:latin typeface="+mn-lt"/>
              </a:rPr>
              <a:t>ção</a:t>
            </a:r>
            <a:endParaRPr lang="de-DE" sz="2000" noProof="1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9465" name="Gruppieren 39"/>
          <p:cNvGrpSpPr>
            <a:grpSpLocks/>
          </p:cNvGrpSpPr>
          <p:nvPr/>
        </p:nvGrpSpPr>
        <p:grpSpPr bwMode="auto">
          <a:xfrm>
            <a:off x="6105525" y="3735388"/>
            <a:ext cx="2014538" cy="1657350"/>
            <a:chOff x="6105825" y="3736093"/>
            <a:chExt cx="2014538" cy="1657059"/>
          </a:xfrm>
        </p:grpSpPr>
        <p:sp>
          <p:nvSpPr>
            <p:cNvPr id="41" name="Rectangle 19"/>
            <p:cNvSpPr>
              <a:spLocks noChangeArrowheads="1"/>
            </p:cNvSpPr>
            <p:nvPr/>
          </p:nvSpPr>
          <p:spPr bwMode="gray">
            <a:xfrm rot="16200000">
              <a:off x="5457478" y="4384441"/>
              <a:ext cx="1657059" cy="360363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108000" bIns="72000" anchor="ctr"/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6466188" y="3736093"/>
              <a:ext cx="1654175" cy="16570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44000" bIns="72000"/>
            <a:lstStyle/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808080"/>
                </a:buClr>
                <a:defRPr/>
              </a:pPr>
              <a:r>
                <a:rPr lang="de-DE" sz="2000" noProof="1" smtClean="0">
                  <a:solidFill>
                    <a:srgbClr val="000000"/>
                  </a:solidFill>
                  <a:latin typeface="+mn-lt"/>
                </a:rPr>
                <a:t>Controle de temperatura</a:t>
              </a:r>
              <a:endParaRPr lang="de-DE" sz="2000" noProof="1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19466" name="Gruppieren 42"/>
          <p:cNvGrpSpPr>
            <a:grpSpLocks/>
          </p:cNvGrpSpPr>
          <p:nvPr/>
        </p:nvGrpSpPr>
        <p:grpSpPr bwMode="auto">
          <a:xfrm>
            <a:off x="819150" y="3735388"/>
            <a:ext cx="2014538" cy="1657350"/>
            <a:chOff x="819444" y="3736093"/>
            <a:chExt cx="2014538" cy="1657059"/>
          </a:xfrm>
        </p:grpSpPr>
        <p:sp>
          <p:nvSpPr>
            <p:cNvPr id="44" name="Rectangle 19"/>
            <p:cNvSpPr>
              <a:spLocks noChangeArrowheads="1"/>
            </p:cNvSpPr>
            <p:nvPr/>
          </p:nvSpPr>
          <p:spPr bwMode="gray">
            <a:xfrm rot="16200000">
              <a:off x="171097" y="4384441"/>
              <a:ext cx="1657059" cy="360363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72000" rIns="108000" bIns="72000" anchor="ctr"/>
            <a:lstStyle/>
            <a:p>
              <a:pPr algn="ctr" defTabSz="801688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 noProof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gray">
            <a:xfrm>
              <a:off x="1179807" y="3736093"/>
              <a:ext cx="1654175" cy="1657059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44000" bIns="72000"/>
            <a:lstStyle/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808080"/>
                </a:buClr>
                <a:defRPr/>
              </a:pPr>
              <a:r>
                <a:rPr lang="de-DE" noProof="1" smtClean="0">
                  <a:solidFill>
                    <a:srgbClr val="000000"/>
                  </a:solidFill>
                  <a:latin typeface="+mn-lt"/>
                </a:rPr>
                <a:t>Irriga</a:t>
              </a:r>
              <a:r>
                <a:rPr lang="de-DE" noProof="1" smtClean="0">
                  <a:solidFill>
                    <a:srgbClr val="000000"/>
                  </a:solidFill>
                  <a:latin typeface="+mn-lt"/>
                </a:rPr>
                <a:t>ção automática</a:t>
              </a:r>
              <a:endParaRPr lang="de-DE" noProof="1">
                <a:solidFill>
                  <a:srgbClr val="000000"/>
                </a:solidFill>
                <a:latin typeface="+mn-lt"/>
              </a:endParaRPr>
            </a:p>
          </p:txBody>
        </p:sp>
      </p:grpSp>
      <p:pic>
        <p:nvPicPr>
          <p:cNvPr id="25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140" y="6014702"/>
            <a:ext cx="1008000" cy="82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810872"/>
      </p:ext>
    </p:extLst>
  </p:cSld>
  <p:clrMapOvr>
    <a:masterClrMapping/>
  </p:clrMapOvr>
  <p:transition xmlns:p14="http://schemas.microsoft.com/office/powerpoint/2010/main" advClick="0" advTm="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3795" name="Titel 10"/>
          <p:cNvSpPr>
            <a:spLocks noGrp="1"/>
          </p:cNvSpPr>
          <p:nvPr>
            <p:ph type="title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algn="l"/>
            <a:r>
              <a:rPr lang="pt-BR" sz="3200" b="1" noProof="1" smtClean="0"/>
              <a:t>Crescimento Vegetal</a:t>
            </a:r>
            <a:endParaRPr lang="de-DE" sz="3200" b="1" dirty="0" smtClean="0"/>
          </a:p>
        </p:txBody>
      </p:sp>
      <p:sp>
        <p:nvSpPr>
          <p:cNvPr id="33796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23850" y="779168"/>
            <a:ext cx="8496300" cy="334962"/>
          </a:xfrm>
        </p:spPr>
        <p:txBody>
          <a:bodyPr/>
          <a:lstStyle/>
          <a:p>
            <a:r>
              <a:rPr lang="pt-BR" sz="2400" noProof="1" smtClean="0"/>
              <a:t>Caracter</a:t>
            </a:r>
            <a:r>
              <a:rPr lang="pt-BR" sz="2400" noProof="1" smtClean="0"/>
              <a:t>ísticas da</a:t>
            </a:r>
            <a:r>
              <a:rPr lang="pt-BR" sz="2400" noProof="1" smtClean="0"/>
              <a:t> Fotoss</a:t>
            </a:r>
            <a:r>
              <a:rPr lang="pt-BR" sz="2400" noProof="1" smtClean="0"/>
              <a:t>íntese</a:t>
            </a:r>
            <a:endParaRPr lang="pt-BR" sz="2400" noProof="1" smtClean="0"/>
          </a:p>
        </p:txBody>
      </p:sp>
      <p:sp>
        <p:nvSpPr>
          <p:cNvPr id="33797" name="_text"/>
          <p:cNvSpPr txBox="1">
            <a:spLocks/>
          </p:cNvSpPr>
          <p:nvPr/>
        </p:nvSpPr>
        <p:spPr bwMode="gray">
          <a:xfrm>
            <a:off x="1009851" y="1630658"/>
            <a:ext cx="4300049" cy="4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801688">
              <a:lnSpc>
                <a:spcPct val="95000"/>
              </a:lnSpc>
              <a:spcAft>
                <a:spcPts val="800"/>
              </a:spcAft>
            </a:pPr>
            <a:r>
              <a:rPr lang="de-DE" sz="2400" dirty="0" err="1" smtClean="0">
                <a:latin typeface="Calibri" pitchFamily="34" charset="0"/>
              </a:rPr>
              <a:t>Fotoss</a:t>
            </a:r>
            <a:r>
              <a:rPr lang="de-DE" sz="2400" dirty="0" err="1" smtClean="0">
                <a:latin typeface="Calibri" pitchFamily="34" charset="0"/>
              </a:rPr>
              <a:t>íntese</a:t>
            </a:r>
            <a:endParaRPr lang="de-DE" sz="2400" dirty="0">
              <a:latin typeface="Calibri" pitchFamily="34" charset="0"/>
            </a:endParaRPr>
          </a:p>
        </p:txBody>
      </p:sp>
      <p:pic>
        <p:nvPicPr>
          <p:cNvPr id="14" name="Shape 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850" y="2017713"/>
            <a:ext cx="3180749" cy="2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671" y="3903277"/>
            <a:ext cx="3536100" cy="23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_text"/>
          <p:cNvSpPr txBox="1">
            <a:spLocks/>
          </p:cNvSpPr>
          <p:nvPr/>
        </p:nvSpPr>
        <p:spPr bwMode="gray">
          <a:xfrm>
            <a:off x="4582868" y="6219898"/>
            <a:ext cx="4842293" cy="4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defTabSz="801688">
              <a:lnSpc>
                <a:spcPct val="95000"/>
              </a:lnSpc>
              <a:spcAft>
                <a:spcPts val="800"/>
              </a:spcAft>
            </a:pPr>
            <a:r>
              <a:rPr lang="de-DE" sz="2000" dirty="0" err="1" smtClean="0">
                <a:latin typeface="Calibri" pitchFamily="34" charset="0"/>
              </a:rPr>
              <a:t>Photosynthetically</a:t>
            </a:r>
            <a:r>
              <a:rPr lang="de-DE" sz="2000" dirty="0" smtClean="0">
                <a:latin typeface="Calibri" pitchFamily="34" charset="0"/>
              </a:rPr>
              <a:t> </a:t>
            </a:r>
            <a:r>
              <a:rPr lang="de-DE" sz="2000" dirty="0" err="1" smtClean="0">
                <a:latin typeface="Calibri" pitchFamily="34" charset="0"/>
              </a:rPr>
              <a:t>Active</a:t>
            </a:r>
            <a:r>
              <a:rPr lang="de-DE" sz="2000" dirty="0" smtClean="0">
                <a:latin typeface="Calibri" pitchFamily="34" charset="0"/>
              </a:rPr>
              <a:t> Radiation (PAR)</a:t>
            </a:r>
          </a:p>
        </p:txBody>
      </p:sp>
    </p:spTree>
    <p:extLst>
      <p:ext uri="{BB962C8B-B14F-4D97-AF65-F5344CB8AC3E}">
        <p14:creationId xmlns:p14="http://schemas.microsoft.com/office/powerpoint/2010/main" val="200536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34818" name="Gruppieren 57"/>
          <p:cNvGrpSpPr>
            <a:grpSpLocks/>
          </p:cNvGrpSpPr>
          <p:nvPr/>
        </p:nvGrpSpPr>
        <p:grpSpPr bwMode="auto">
          <a:xfrm>
            <a:off x="1927225" y="2703513"/>
            <a:ext cx="5408613" cy="3260725"/>
            <a:chOff x="2122182" y="2882900"/>
            <a:chExt cx="5121480" cy="3088693"/>
          </a:xfrm>
        </p:grpSpPr>
        <p:sp>
          <p:nvSpPr>
            <p:cNvPr id="61" name="_effect" descr="© INSCALE GmbH, 26.05.2010&#10;http://www.presentationload.com/"/>
            <p:cNvSpPr/>
            <p:nvPr/>
          </p:nvSpPr>
          <p:spPr bwMode="gray">
            <a:xfrm>
              <a:off x="4303359" y="2882900"/>
              <a:ext cx="647888" cy="703753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9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59" name="_effect" descr="© INSCALE GmbH, 26.05.2010&#10;http://www.presentationload.com/"/>
            <p:cNvSpPr/>
            <p:nvPr/>
          </p:nvSpPr>
          <p:spPr bwMode="gray">
            <a:xfrm>
              <a:off x="5136144" y="4755063"/>
              <a:ext cx="1540803" cy="121653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9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60" name="_effect" descr="© INSCALE GmbH, 26.05.2010&#10;http://www.presentationload.com/"/>
            <p:cNvSpPr/>
            <p:nvPr/>
          </p:nvSpPr>
          <p:spPr bwMode="gray">
            <a:xfrm>
              <a:off x="6143303" y="3263347"/>
              <a:ext cx="1100359" cy="703753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9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62" name="_effect" descr="© INSCALE GmbH, 26.05.2010&#10;http://www.presentationload.com/"/>
            <p:cNvSpPr/>
            <p:nvPr/>
          </p:nvSpPr>
          <p:spPr bwMode="gray">
            <a:xfrm>
              <a:off x="2558117" y="4630252"/>
              <a:ext cx="1512242" cy="1215026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9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63" name="_effect" descr="© INSCALE GmbH, 26.05.2010&#10;http://www.presentationload.com/"/>
            <p:cNvSpPr/>
            <p:nvPr/>
          </p:nvSpPr>
          <p:spPr bwMode="gray">
            <a:xfrm>
              <a:off x="2122182" y="3121995"/>
              <a:ext cx="1043237" cy="703753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9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5000"/>
                </a:lnSpc>
                <a:spcAft>
                  <a:spcPts val="800"/>
                </a:spcAft>
                <a:defRPr/>
              </a:pPr>
              <a:endParaRPr lang="de-DE" noProof="1">
                <a:cs typeface="+mn-cs"/>
              </a:endParaRPr>
            </a:p>
          </p:txBody>
        </p:sp>
      </p:grpSp>
      <p:sp>
        <p:nvSpPr>
          <p:cNvPr id="34819" name="_h1"/>
          <p:cNvSpPr>
            <a:spLocks noGrp="1" noChangeArrowheads="1"/>
          </p:cNvSpPr>
          <p:nvPr>
            <p:ph type="title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algn="l"/>
            <a:r>
              <a:rPr lang="pt-BR" b="1" noProof="1" smtClean="0"/>
              <a:t>Garden Tech</a:t>
            </a:r>
            <a:endParaRPr lang="de-DE" b="1" dirty="0" smtClean="0"/>
          </a:p>
        </p:txBody>
      </p:sp>
      <p:sp>
        <p:nvSpPr>
          <p:cNvPr id="34820" name="_h2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5663"/>
            <a:ext cx="8496300" cy="334962"/>
          </a:xfrm>
        </p:spPr>
        <p:txBody>
          <a:bodyPr/>
          <a:lstStyle/>
          <a:p>
            <a:r>
              <a:rPr lang="pt-BR" noProof="1" smtClean="0"/>
              <a:t>Partes componentes</a:t>
            </a:r>
            <a:endParaRPr lang="pt-BR" noProof="1" smtClean="0"/>
          </a:p>
        </p:txBody>
      </p:sp>
      <p:sp>
        <p:nvSpPr>
          <p:cNvPr id="21" name="Rechteck 20"/>
          <p:cNvSpPr/>
          <p:nvPr/>
        </p:nvSpPr>
        <p:spPr bwMode="gray">
          <a:xfrm>
            <a:off x="3951055" y="2936460"/>
            <a:ext cx="1284501" cy="954107"/>
          </a:xfrm>
          <a:prstGeom prst="rect">
            <a:avLst/>
          </a:prstGeom>
          <a:scene3d>
            <a:camera prst="perspectiveRelaxedModerately" fov="3000000">
              <a:rot lat="17990631" lon="0" rev="0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Garden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+mn-cs"/>
              </a:rPr>
              <a:t>Tech</a:t>
            </a:r>
            <a:endParaRPr lang="de-DE" sz="2800" b="1" dirty="0">
              <a:solidFill>
                <a:schemeClr val="accent1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3" name="Rechteck 22"/>
          <p:cNvSpPr/>
          <p:nvPr/>
        </p:nvSpPr>
        <p:spPr bwMode="gray">
          <a:xfrm>
            <a:off x="218643" y="5067101"/>
            <a:ext cx="2561343" cy="954107"/>
          </a:xfrm>
          <a:prstGeom prst="rect">
            <a:avLst/>
          </a:prstGeom>
          <a:scene3d>
            <a:camera prst="perspectiveRelaxedModerately" fov="3000000">
              <a:rot lat="18185295" lon="1697998" rev="20143113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 smtClean="0">
                <a:solidFill>
                  <a:srgbClr val="000000"/>
                </a:solidFill>
                <a:latin typeface="+mn-lt"/>
                <a:cs typeface="+mn-cs"/>
              </a:rPr>
              <a:t>Interface </a:t>
            </a:r>
            <a:r>
              <a:rPr lang="de-DE" sz="2800" dirty="0" err="1" smtClean="0">
                <a:solidFill>
                  <a:srgbClr val="000000"/>
                </a:solidFill>
                <a:latin typeface="+mn-lt"/>
                <a:cs typeface="+mn-cs"/>
              </a:rPr>
              <a:t>com</a:t>
            </a:r>
            <a:r>
              <a:rPr lang="de-DE" sz="2800" dirty="0" smtClean="0">
                <a:solidFill>
                  <a:srgbClr val="000000"/>
                </a:solidFill>
                <a:latin typeface="+mn-lt"/>
                <a:cs typeface="+mn-cs"/>
              </a:rPr>
              <a:t> o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rgbClr val="000000"/>
                </a:solidFill>
                <a:latin typeface="+mn-lt"/>
                <a:cs typeface="+mn-cs"/>
              </a:rPr>
              <a:t>Usu</a:t>
            </a:r>
            <a:r>
              <a:rPr lang="de-DE" sz="2800" dirty="0" err="1" smtClean="0">
                <a:solidFill>
                  <a:srgbClr val="000000"/>
                </a:solidFill>
                <a:latin typeface="+mn-lt"/>
                <a:cs typeface="+mn-cs"/>
              </a:rPr>
              <a:t>ário</a:t>
            </a:r>
            <a:endParaRPr lang="de-DE" sz="28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4" name="Rechteck 23"/>
          <p:cNvSpPr/>
          <p:nvPr/>
        </p:nvSpPr>
        <p:spPr bwMode="gray">
          <a:xfrm>
            <a:off x="6572078" y="5040469"/>
            <a:ext cx="2145189" cy="523220"/>
          </a:xfrm>
          <a:prstGeom prst="rect">
            <a:avLst/>
          </a:prstGeom>
          <a:scene3d>
            <a:camera prst="perspectiveRelaxedModerately" fov="3000000">
              <a:rot lat="18079641" lon="20429345" rev="1010370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dirty="0" err="1" smtClean="0">
                <a:solidFill>
                  <a:srgbClr val="000000"/>
                </a:solidFill>
                <a:latin typeface="+mn-lt"/>
                <a:cs typeface="+mn-cs"/>
              </a:rPr>
              <a:t>M</a:t>
            </a:r>
            <a:r>
              <a:rPr lang="de-DE" sz="2800" dirty="0" err="1" smtClean="0">
                <a:solidFill>
                  <a:srgbClr val="000000"/>
                </a:solidFill>
                <a:latin typeface="+mn-lt"/>
                <a:cs typeface="+mn-cs"/>
              </a:rPr>
              <a:t>ódulo</a:t>
            </a:r>
            <a:r>
              <a:rPr lang="de-DE" sz="2800" dirty="0" smtClean="0">
                <a:solidFill>
                  <a:srgbClr val="000000"/>
                </a:solidFill>
                <a:latin typeface="+mn-lt"/>
                <a:cs typeface="+mn-cs"/>
              </a:rPr>
              <a:t> Solar</a:t>
            </a:r>
          </a:p>
        </p:txBody>
      </p:sp>
      <p:sp>
        <p:nvSpPr>
          <p:cNvPr id="25" name="Rechteck 24"/>
          <p:cNvSpPr/>
          <p:nvPr/>
        </p:nvSpPr>
        <p:spPr bwMode="gray">
          <a:xfrm>
            <a:off x="651827" y="3362910"/>
            <a:ext cx="1422936" cy="830997"/>
          </a:xfrm>
          <a:prstGeom prst="rect">
            <a:avLst/>
          </a:prstGeom>
          <a:scene3d>
            <a:camera prst="perspectiveRelaxedModerately" fov="3000000">
              <a:rot lat="18324308" lon="2170898" rev="19751932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dirty="0" err="1" smtClean="0">
                <a:solidFill>
                  <a:srgbClr val="646464"/>
                </a:solidFill>
                <a:latin typeface="+mn-lt"/>
                <a:cs typeface="+mn-cs"/>
              </a:rPr>
              <a:t>M</a:t>
            </a:r>
            <a:r>
              <a:rPr lang="de-DE" sz="2400" dirty="0" err="1" smtClean="0">
                <a:solidFill>
                  <a:srgbClr val="646464"/>
                </a:solidFill>
                <a:latin typeface="+mn-lt"/>
                <a:cs typeface="+mn-cs"/>
              </a:rPr>
              <a:t>ódulo</a:t>
            </a:r>
            <a:r>
              <a:rPr lang="de-DE" sz="2400" dirty="0" smtClean="0">
                <a:solidFill>
                  <a:srgbClr val="646464"/>
                </a:solidFill>
                <a:latin typeface="+mn-lt"/>
                <a:cs typeface="+mn-cs"/>
              </a:rPr>
              <a:t>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dirty="0" err="1" smtClean="0">
                <a:solidFill>
                  <a:srgbClr val="646464"/>
                </a:solidFill>
                <a:latin typeface="+mn-lt"/>
                <a:cs typeface="+mn-cs"/>
              </a:rPr>
              <a:t>Estrutural</a:t>
            </a:r>
            <a:endParaRPr lang="de-DE" sz="2400" dirty="0">
              <a:solidFill>
                <a:srgbClr val="646464"/>
              </a:solidFill>
              <a:latin typeface="+mn-lt"/>
              <a:cs typeface="+mn-cs"/>
            </a:endParaRPr>
          </a:p>
        </p:txBody>
      </p:sp>
      <p:sp>
        <p:nvSpPr>
          <p:cNvPr id="26" name="Rechteck 25"/>
          <p:cNvSpPr/>
          <p:nvPr/>
        </p:nvSpPr>
        <p:spPr bwMode="gray">
          <a:xfrm>
            <a:off x="7165011" y="3362910"/>
            <a:ext cx="1842271" cy="461665"/>
          </a:xfrm>
          <a:prstGeom prst="rect">
            <a:avLst/>
          </a:prstGeom>
          <a:scene3d>
            <a:camera prst="perspectiveRelaxedModerately" fov="3000000">
              <a:rot lat="18185284" lon="19901992" rev="1456879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dirty="0" err="1" smtClean="0">
                <a:solidFill>
                  <a:srgbClr val="646464"/>
                </a:solidFill>
                <a:latin typeface="+mn-lt"/>
                <a:cs typeface="+mn-cs"/>
              </a:rPr>
              <a:t>Controladora</a:t>
            </a:r>
            <a:endParaRPr lang="de-DE" sz="2400" dirty="0">
              <a:solidFill>
                <a:srgbClr val="646464"/>
              </a:solidFill>
              <a:latin typeface="+mn-lt"/>
              <a:cs typeface="+mn-cs"/>
            </a:endParaRPr>
          </a:p>
        </p:txBody>
      </p:sp>
      <p:sp>
        <p:nvSpPr>
          <p:cNvPr id="27" name="Rechteck 26"/>
          <p:cNvSpPr/>
          <p:nvPr/>
        </p:nvSpPr>
        <p:spPr bwMode="gray">
          <a:xfrm>
            <a:off x="4045720" y="1240158"/>
            <a:ext cx="1095172" cy="400110"/>
          </a:xfrm>
          <a:prstGeom prst="rect">
            <a:avLst/>
          </a:prstGeom>
          <a:scene3d>
            <a:camera prst="perspectiveRelaxedModerately" fov="3000000">
              <a:rot lat="17990631" lon="0" rev="0"/>
            </a:camera>
            <a:lightRig rig="balanced" dir="t">
              <a:rot lat="0" lon="0" rev="600000"/>
            </a:lightRig>
          </a:scene3d>
          <a:sp3d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dirty="0" err="1" smtClean="0">
                <a:solidFill>
                  <a:srgbClr val="7D7D7D"/>
                </a:solidFill>
                <a:latin typeface="+mn-lt"/>
                <a:cs typeface="+mn-cs"/>
              </a:rPr>
              <a:t>Irrigador</a:t>
            </a:r>
            <a:endParaRPr lang="de-DE" sz="2000" dirty="0">
              <a:solidFill>
                <a:srgbClr val="7D7D7D"/>
              </a:solidFill>
              <a:latin typeface="+mn-lt"/>
              <a:cs typeface="+mn-cs"/>
            </a:endParaRPr>
          </a:p>
        </p:txBody>
      </p:sp>
      <p:sp>
        <p:nvSpPr>
          <p:cNvPr id="28" name="freeform" descr="© INSCALE GmbH, 26.05.2010&#10;http://www.presentationload.com/"/>
          <p:cNvSpPr>
            <a:spLocks/>
          </p:cNvSpPr>
          <p:nvPr/>
        </p:nvSpPr>
        <p:spPr bwMode="gray">
          <a:xfrm flipV="1">
            <a:off x="2897188" y="2782888"/>
            <a:ext cx="3213100" cy="1265237"/>
          </a:xfrm>
          <a:custGeom>
            <a:avLst/>
            <a:gdLst/>
            <a:ahLst/>
            <a:cxnLst>
              <a:cxn ang="0">
                <a:pos x="1435" y="3048"/>
              </a:cxn>
              <a:cxn ang="0">
                <a:pos x="4085" y="74"/>
              </a:cxn>
              <a:cxn ang="0">
                <a:pos x="595" y="2823"/>
              </a:cxn>
              <a:cxn ang="0">
                <a:pos x="3540" y="7923"/>
              </a:cxn>
              <a:cxn ang="0">
                <a:pos x="8432" y="5562"/>
              </a:cxn>
              <a:cxn ang="0">
                <a:pos x="8858" y="5676"/>
              </a:cxn>
              <a:cxn ang="0">
                <a:pos x="8653" y="4911"/>
              </a:cxn>
              <a:cxn ang="0">
                <a:pos x="8431" y="4082"/>
              </a:cxn>
              <a:cxn ang="0">
                <a:pos x="7808" y="4704"/>
              </a:cxn>
              <a:cxn ang="0">
                <a:pos x="7264" y="5249"/>
              </a:cxn>
              <a:cxn ang="0">
                <a:pos x="7580" y="5334"/>
              </a:cxn>
              <a:cxn ang="0">
                <a:pos x="3765" y="7083"/>
              </a:cxn>
              <a:cxn ang="0">
                <a:pos x="1435" y="3048"/>
              </a:cxn>
            </a:cxnLst>
            <a:rect l="0" t="0" r="r" b="b"/>
            <a:pathLst>
              <a:path w="8858" h="8463">
                <a:moveTo>
                  <a:pt x="1435" y="3048"/>
                </a:moveTo>
                <a:cubicBezTo>
                  <a:pt x="2068" y="590"/>
                  <a:pt x="4085" y="74"/>
                  <a:pt x="4085" y="74"/>
                </a:cubicBezTo>
                <a:cubicBezTo>
                  <a:pt x="4085" y="74"/>
                  <a:pt x="1352" y="0"/>
                  <a:pt x="595" y="2823"/>
                </a:cubicBezTo>
                <a:cubicBezTo>
                  <a:pt x="0" y="5044"/>
                  <a:pt x="1319" y="7328"/>
                  <a:pt x="3540" y="7923"/>
                </a:cubicBezTo>
                <a:cubicBezTo>
                  <a:pt x="5555" y="8463"/>
                  <a:pt x="7628" y="7421"/>
                  <a:pt x="8432" y="5562"/>
                </a:cubicBezTo>
                <a:cubicBezTo>
                  <a:pt x="8858" y="5676"/>
                  <a:pt x="8858" y="5676"/>
                  <a:pt x="8858" y="5676"/>
                </a:cubicBezTo>
                <a:cubicBezTo>
                  <a:pt x="8653" y="4911"/>
                  <a:pt x="8653" y="4911"/>
                  <a:pt x="8653" y="4911"/>
                </a:cubicBezTo>
                <a:cubicBezTo>
                  <a:pt x="8431" y="4082"/>
                  <a:pt x="8431" y="4082"/>
                  <a:pt x="8431" y="4082"/>
                </a:cubicBezTo>
                <a:cubicBezTo>
                  <a:pt x="7808" y="4704"/>
                  <a:pt x="7808" y="4704"/>
                  <a:pt x="7808" y="4704"/>
                </a:cubicBezTo>
                <a:cubicBezTo>
                  <a:pt x="7264" y="5249"/>
                  <a:pt x="7264" y="5249"/>
                  <a:pt x="7264" y="5249"/>
                </a:cubicBezTo>
                <a:cubicBezTo>
                  <a:pt x="7580" y="5334"/>
                  <a:pt x="7580" y="5334"/>
                  <a:pt x="7580" y="5334"/>
                </a:cubicBezTo>
                <a:cubicBezTo>
                  <a:pt x="6906" y="6731"/>
                  <a:pt x="5317" y="7499"/>
                  <a:pt x="3765" y="7083"/>
                </a:cubicBezTo>
                <a:cubicBezTo>
                  <a:pt x="2007" y="6612"/>
                  <a:pt x="964" y="4807"/>
                  <a:pt x="1435" y="3048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 fontAlgn="auto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defRPr/>
            </a:pPr>
            <a:endParaRPr lang="en-US" noProof="1">
              <a:latin typeface="+mn-lt"/>
              <a:cs typeface="+mn-cs"/>
            </a:endParaRPr>
          </a:p>
        </p:txBody>
      </p:sp>
      <p:grpSp>
        <p:nvGrpSpPr>
          <p:cNvPr id="44" name="Gruppieren 44"/>
          <p:cNvGrpSpPr/>
          <p:nvPr/>
        </p:nvGrpSpPr>
        <p:grpSpPr bwMode="gray">
          <a:xfrm>
            <a:off x="1724025" y="65161"/>
            <a:ext cx="5695950" cy="5151907"/>
            <a:chOff x="2147624" y="1108746"/>
            <a:chExt cx="5195496" cy="4699254"/>
          </a:xfrm>
          <a:effectLst>
            <a:outerShdw blurRad="330200" dist="38100" dir="5400000" algn="t" rotWithShape="0">
              <a:prstClr val="black">
                <a:alpha val="75000"/>
              </a:prstClr>
            </a:outerShdw>
          </a:effectLst>
          <a:scene3d>
            <a:camera prst="perspectiveRelaxed" fov="4800000">
              <a:rot lat="17673601" lon="0" rev="0"/>
            </a:camera>
            <a:lightRig rig="threePt" dir="t">
              <a:rot lat="0" lon="0" rev="15600000"/>
            </a:lightRig>
          </a:scene3d>
        </p:grpSpPr>
        <p:sp>
          <p:nvSpPr>
            <p:cNvPr id="46" name="Freeform" descr="© INSCALE GmbH, 26.05.2010&#10;http://www.presentationload.com/"/>
            <p:cNvSpPr/>
            <p:nvPr/>
          </p:nvSpPr>
          <p:spPr bwMode="gray">
            <a:xfrm>
              <a:off x="4338506" y="1108746"/>
              <a:ext cx="813732" cy="813732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C0C0C0"/>
                </a:gs>
              </a:gsLst>
              <a:lin ang="27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819150">
              <a:bevelT w="25400" h="25400"/>
              <a:bevelB w="25400" h="25400"/>
            </a:sp3d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47" name="Freeform" descr="© INSCALE GmbH, 26.05.2010&#10;http://www.presentationload.com/"/>
            <p:cNvSpPr/>
            <p:nvPr/>
          </p:nvSpPr>
          <p:spPr bwMode="gray">
            <a:xfrm rot="4320000">
              <a:off x="6529388" y="2742190"/>
              <a:ext cx="813732" cy="813732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C0C0C0"/>
                </a:gs>
              </a:gsLst>
              <a:lin ang="27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819150">
              <a:bevelT w="25400" h="25400"/>
              <a:bevelB w="25400" h="25400"/>
            </a:sp3d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48" name="_color1" descr="© INSCALE GmbH, 26.05.2010&#10;http://www.presentationload.com/"/>
            <p:cNvSpPr/>
            <p:nvPr/>
          </p:nvSpPr>
          <p:spPr bwMode="gray">
            <a:xfrm rot="8640000" flipH="1" flipV="1">
              <a:off x="5290633" y="4994268"/>
              <a:ext cx="813732" cy="8137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96000">
                  <a:srgbClr val="C0C0C0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819150">
              <a:bevelT w="25400" h="25400"/>
              <a:bevelB w="25400" h="25400"/>
            </a:sp3d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49" name="Freeform" descr="© INSCALE GmbH, 26.05.2010&#10;http://www.presentationload.com/"/>
            <p:cNvSpPr/>
            <p:nvPr/>
          </p:nvSpPr>
          <p:spPr bwMode="gray">
            <a:xfrm rot="17280000">
              <a:off x="2147624" y="2437390"/>
              <a:ext cx="813732" cy="813732"/>
            </a:xfrm>
            <a:prstGeom prst="rect">
              <a:avLst/>
            </a:prstGeom>
            <a:gradFill>
              <a:gsLst>
                <a:gs pos="100000">
                  <a:srgbClr val="FFFFFF"/>
                </a:gs>
                <a:gs pos="0">
                  <a:srgbClr val="C0C0C0"/>
                </a:gs>
              </a:gsLst>
              <a:lin ang="27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819150">
              <a:bevelT w="25400" h="25400"/>
              <a:bevelB w="25400" h="25400"/>
            </a:sp3d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de-DE" noProof="1">
                <a:cs typeface="+mn-cs"/>
              </a:endParaRPr>
            </a:p>
          </p:txBody>
        </p:sp>
        <p:sp>
          <p:nvSpPr>
            <p:cNvPr id="45" name="Freeform" descr="© INSCALE GmbH, 26.05.2010&#10;http://www.presentationload.com/"/>
            <p:cNvSpPr/>
            <p:nvPr/>
          </p:nvSpPr>
          <p:spPr bwMode="gray">
            <a:xfrm rot="12960000" flipH="1" flipV="1">
              <a:off x="3331155" y="4858064"/>
              <a:ext cx="813732" cy="8137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96000">
                  <a:srgbClr val="C0C0C0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819150">
              <a:bevelT w="25400" h="25400"/>
              <a:bevelB w="25400" h="25400"/>
            </a:sp3d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de-DE" noProof="1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177231"/>
      </p:ext>
    </p:extLst>
  </p:cSld>
  <p:clrMapOvr>
    <a:masterClrMapping/>
  </p:clrMapOvr>
  <p:transition xmlns:p14="http://schemas.microsoft.com/office/powerpoint/2010/main" advClick="0" advTm="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6082" name="_h1"/>
          <p:cNvSpPr>
            <a:spLocks noGrp="1" noChangeArrowheads="1"/>
          </p:cNvSpPr>
          <p:nvPr>
            <p:ph type="title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algn="l"/>
            <a:r>
              <a:rPr lang="pt-BR" b="1" noProof="1" smtClean="0"/>
              <a:t>Etapas do Projeto</a:t>
            </a:r>
            <a:endParaRPr lang="pt-BR" b="1" noProof="1" smtClean="0"/>
          </a:p>
        </p:txBody>
      </p:sp>
      <p:sp>
        <p:nvSpPr>
          <p:cNvPr id="46083" name="_h2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5663"/>
            <a:ext cx="8496300" cy="334962"/>
          </a:xfrm>
        </p:spPr>
        <p:txBody>
          <a:bodyPr/>
          <a:lstStyle/>
          <a:p>
            <a:r>
              <a:rPr lang="pt-BR" noProof="1"/>
              <a:t>Fases de teste</a:t>
            </a:r>
            <a:endParaRPr lang="pt-BR" noProof="1" smtClean="0"/>
          </a:p>
        </p:txBody>
      </p:sp>
      <p:grpSp>
        <p:nvGrpSpPr>
          <p:cNvPr id="2" name="Gruppieren 1"/>
          <p:cNvGrpSpPr/>
          <p:nvPr/>
        </p:nvGrpSpPr>
        <p:grpSpPr>
          <a:xfrm>
            <a:off x="323850" y="1552575"/>
            <a:ext cx="8497092" cy="4249738"/>
            <a:chOff x="323850" y="1552575"/>
            <a:chExt cx="8497092" cy="4249738"/>
          </a:xfrm>
          <a:effectLst>
            <a:outerShdw blurRad="228600" dir="18900000" sy="23000" kx="-1200000" algn="bl" rotWithShape="0">
              <a:prstClr val="black">
                <a:alpha val="20000"/>
              </a:prstClr>
            </a:outerShdw>
            <a:reflection blurRad="177800" stA="23000" endPos="38500" dist="101600" dir="5400000" sy="-100000" algn="bl" rotWithShape="0"/>
          </a:effectLst>
        </p:grpSpPr>
        <p:sp>
          <p:nvSpPr>
            <p:cNvPr id="21" name="AutoShape 20"/>
            <p:cNvSpPr>
              <a:spLocks noChangeArrowheads="1"/>
            </p:cNvSpPr>
            <p:nvPr/>
          </p:nvSpPr>
          <p:spPr bwMode="gray">
            <a:xfrm>
              <a:off x="323850" y="1552575"/>
              <a:ext cx="8497092" cy="4249738"/>
            </a:xfrm>
            <a:prstGeom prst="homePlate">
              <a:avLst>
                <a:gd name="adj" fmla="val 20359"/>
              </a:avLst>
            </a:prstGeom>
            <a:solidFill>
              <a:srgbClr val="FFFFFF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8000" tIns="0" rIns="0" bIns="0" anchor="ctr"/>
            <a:lstStyle/>
            <a:p>
              <a:pPr marL="190500" indent="-190500" fontAlgn="auto">
                <a:lnSpc>
                  <a:spcPct val="95000"/>
                </a:lnSpc>
                <a:spcBef>
                  <a:spcPts val="0"/>
                </a:spcBef>
                <a:spcAft>
                  <a:spcPct val="40000"/>
                </a:spcAft>
                <a:buClr>
                  <a:srgbClr val="FFFFFF"/>
                </a:buClr>
                <a:defRPr/>
              </a:pPr>
              <a:endParaRPr lang="de-DE" sz="2000" b="1" noProof="1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" name="Eingekerbter Richtungspfeil 14"/>
            <p:cNvSpPr/>
            <p:nvPr/>
          </p:nvSpPr>
          <p:spPr bwMode="gray">
            <a:xfrm>
              <a:off x="2946793" y="1654629"/>
              <a:ext cx="3191554" cy="4031959"/>
            </a:xfrm>
            <a:prstGeom prst="chevron">
              <a:avLst>
                <a:gd name="adj" fmla="val 2523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" name="_color1"/>
            <p:cNvSpPr>
              <a:spLocks noChangeArrowheads="1"/>
            </p:cNvSpPr>
            <p:nvPr/>
          </p:nvSpPr>
          <p:spPr bwMode="gray">
            <a:xfrm>
              <a:off x="423516" y="1655792"/>
              <a:ext cx="3188335" cy="4030905"/>
            </a:xfrm>
            <a:prstGeom prst="homePlate">
              <a:avLst>
                <a:gd name="adj" fmla="val 25000"/>
              </a:avLst>
            </a:prstGeom>
            <a:solidFill>
              <a:srgbClr val="FFFFFF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0" rIns="144000" bIns="0" anchor="ctr"/>
            <a:lstStyle/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69696"/>
                </a:buClr>
                <a:defRPr/>
              </a:pPr>
              <a:endParaRPr lang="en-US" sz="1600" noProof="1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" name="Eingekerbter Richtungspfeil 15"/>
            <p:cNvSpPr/>
            <p:nvPr/>
          </p:nvSpPr>
          <p:spPr bwMode="gray">
            <a:xfrm>
              <a:off x="5490891" y="1654629"/>
              <a:ext cx="3191554" cy="4031959"/>
            </a:xfrm>
            <a:prstGeom prst="chevron">
              <a:avLst>
                <a:gd name="adj" fmla="val 2523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</a:gra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127000" dist="63500" dir="2700000" algn="ctr" rotWithShape="0">
                <a:schemeClr val="tx1"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3" name="Parallelogramm 2"/>
          <p:cNvSpPr/>
          <p:nvPr/>
        </p:nvSpPr>
        <p:spPr bwMode="auto">
          <a:xfrm flipH="1">
            <a:off x="3052763" y="1719263"/>
            <a:ext cx="2400300" cy="438150"/>
          </a:xfrm>
          <a:prstGeom prst="parallelogram">
            <a:avLst>
              <a:gd name="adj" fmla="val 3891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36000" tIns="72000" rIns="108000" bIns="72000" anchor="ctr"/>
          <a:lstStyle/>
          <a:p>
            <a:pPr defTabSz="8016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 err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Desenvolvimento</a:t>
            </a:r>
            <a:endParaRPr lang="de-DE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28" name="Parallelogramm 27"/>
          <p:cNvSpPr/>
          <p:nvPr/>
        </p:nvSpPr>
        <p:spPr bwMode="auto">
          <a:xfrm flipH="1">
            <a:off x="5600700" y="1719263"/>
            <a:ext cx="2401888" cy="438150"/>
          </a:xfrm>
          <a:prstGeom prst="parallelogram">
            <a:avLst>
              <a:gd name="adj" fmla="val 3891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36000" tIns="72000" rIns="108000" bIns="72000" anchor="ctr"/>
          <a:lstStyle/>
          <a:p>
            <a:pPr defTabSz="8016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Horta </a:t>
            </a:r>
            <a:r>
              <a:rPr lang="de-DE" sz="2000" b="1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Completa</a:t>
            </a:r>
            <a:endParaRPr lang="de-DE" sz="20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31" name="Freihandform 30"/>
          <p:cNvSpPr/>
          <p:nvPr/>
        </p:nvSpPr>
        <p:spPr bwMode="auto">
          <a:xfrm>
            <a:off x="466196" y="1716088"/>
            <a:ext cx="2447925" cy="444500"/>
          </a:xfrm>
          <a:custGeom>
            <a:avLst/>
            <a:gdLst>
              <a:gd name="connsiteX0" fmla="*/ 2277978 w 2449094"/>
              <a:gd name="connsiteY0" fmla="*/ 0 h 443832"/>
              <a:gd name="connsiteX1" fmla="*/ 2449094 w 2449094"/>
              <a:gd name="connsiteY1" fmla="*/ 443832 h 443832"/>
              <a:gd name="connsiteX2" fmla="*/ 0 w 2449094"/>
              <a:gd name="connsiteY2" fmla="*/ 443832 h 443832"/>
              <a:gd name="connsiteX3" fmla="*/ 0 w 2449094"/>
              <a:gd name="connsiteY3" fmla="*/ 5348 h 443832"/>
              <a:gd name="connsiteX4" fmla="*/ 2277978 w 2449094"/>
              <a:gd name="connsiteY4" fmla="*/ 0 h 44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9094" h="443832">
                <a:moveTo>
                  <a:pt x="2277978" y="0"/>
                </a:moveTo>
                <a:lnTo>
                  <a:pt x="2449094" y="443832"/>
                </a:lnTo>
                <a:lnTo>
                  <a:pt x="0" y="443832"/>
                </a:lnTo>
                <a:lnTo>
                  <a:pt x="0" y="5348"/>
                </a:lnTo>
                <a:lnTo>
                  <a:pt x="227797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noFill/>
            <a:miter lim="800000"/>
            <a:headEnd/>
            <a:tailEnd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108000" bIns="72000" anchor="ctr"/>
          <a:lstStyle/>
          <a:p>
            <a:pPr defTabSz="801688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200" b="1" dirty="0" err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Germina</a:t>
            </a:r>
            <a:r>
              <a:rPr lang="de-DE" sz="2200" b="1" dirty="0" err="1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ção</a:t>
            </a:r>
            <a:endParaRPr lang="de-DE" sz="22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13" name="Shape 150" descr="SAM_5231.JPG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76" y="2589738"/>
            <a:ext cx="2087994" cy="204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69" descr="SAM_5257.JPG"/>
          <p:cNvPicPr preferRelativeResize="0"/>
          <p:nvPr/>
        </p:nvPicPr>
        <p:blipFill rotWithShape="1">
          <a:blip r:embed="rId4">
            <a:alphaModFix/>
          </a:blip>
          <a:srcRect l="32545" r="28402"/>
          <a:stretch/>
        </p:blipFill>
        <p:spPr>
          <a:xfrm>
            <a:off x="3889473" y="2299505"/>
            <a:ext cx="1527001" cy="28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6" descr="SAM_5293.JPG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129" y="2657293"/>
            <a:ext cx="2052000" cy="1837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160290"/>
      </p:ext>
    </p:extLst>
  </p:cSld>
  <p:clrMapOvr>
    <a:masterClrMapping/>
  </p:clrMapOvr>
  <p:transition xmlns:p14="http://schemas.microsoft.com/office/powerpoint/2010/main" advClick="0" advTm="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Garden Tech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completo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7" name="Shape 196" descr="SAM_5296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739" y="1745885"/>
            <a:ext cx="8207999" cy="478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4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Garden Tech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Circula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ar</a:t>
            </a:r>
            <a:r>
              <a:rPr lang="en-US" dirty="0" smtClean="0"/>
              <a:t> / </a:t>
            </a:r>
            <a:r>
              <a:rPr lang="en-US" dirty="0" err="1" smtClean="0"/>
              <a:t>irrigador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0" y="2017713"/>
            <a:ext cx="9144000" cy="4840287"/>
          </a:xfrm>
          <a:prstGeom prst="rect">
            <a:avLst/>
          </a:prstGeom>
          <a:gradFill rotWithShape="1">
            <a:gsLst>
              <a:gs pos="0">
                <a:srgbClr val="000000">
                  <a:alpha val="9999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1"/>
          </a:gradFill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marL="190500" indent="-19050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buFont typeface="Wingdings" pitchFamily="2" charset="2"/>
              <a:buChar char="§"/>
            </a:pPr>
            <a:endParaRPr lang="pt-BR" noProof="1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5" name="Shape 194" descr="SAM_5317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7855" y="1879302"/>
            <a:ext cx="8127578" cy="4791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58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109</Words>
  <Application>Microsoft Macintosh PowerPoint</Application>
  <PresentationFormat>On-screen Show (4:3)</PresentationFormat>
  <Paragraphs>44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Garden Tech</vt:lpstr>
      <vt:lpstr>Produção de Alimentos</vt:lpstr>
      <vt:lpstr>Como aproveitar espaços urbanos para a produção de alimentos?</vt:lpstr>
      <vt:lpstr>Garden Tech</vt:lpstr>
      <vt:lpstr>Crescimento Vegetal</vt:lpstr>
      <vt:lpstr>Garden Tech</vt:lpstr>
      <vt:lpstr>Etapas do Projeto</vt:lpstr>
      <vt:lpstr>Garden Tech</vt:lpstr>
      <vt:lpstr>Garden Tech</vt:lpstr>
      <vt:lpstr>Garden Tech</vt:lpstr>
    </vt:vector>
  </TitlesOfParts>
  <Company>ACME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 Tech</dc:title>
  <dc:creator>Rafael  Escalfoni</dc:creator>
  <cp:lastModifiedBy>Rafael  Escalfoni</cp:lastModifiedBy>
  <cp:revision>7</cp:revision>
  <dcterms:created xsi:type="dcterms:W3CDTF">2016-10-14T18:59:13Z</dcterms:created>
  <dcterms:modified xsi:type="dcterms:W3CDTF">2016-10-14T20:57:23Z</dcterms:modified>
</cp:coreProperties>
</file>